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sldIdLst>
    <p:sldId id="1338" r:id="rId5"/>
    <p:sldId id="28946" r:id="rId6"/>
    <p:sldId id="28945" r:id="rId7"/>
    <p:sldId id="28944" r:id="rId8"/>
    <p:sldId id="28943" r:id="rId9"/>
    <p:sldId id="28942" r:id="rId10"/>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0517F8-8F7C-1D16-2916-BEE885ABA65B}" v="69" dt="2023-05-24T20:47:48.681"/>
    <p1510:client id="{B7C24DD2-917E-FE76-F21F-102D95E85173}" v="5" dt="2023-05-24T21:00:35.735"/>
    <p1510:client id="{CE27B363-FD49-DCD2-ED9D-5A900B30D3A1}" v="10" dt="2023-05-24T20:52:29.0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snapToGrid="0">
      <p:cViewPr varScale="1">
        <p:scale>
          <a:sx n="71" d="100"/>
          <a:sy n="71" d="100"/>
        </p:scale>
        <p:origin x="8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590552485767497"/>
          <c:y val="5.8941924822162595E-2"/>
          <c:w val="0.54829526962082076"/>
          <c:h val="0.86999264707033042"/>
        </c:manualLayout>
      </c:layout>
      <c:doughnutChart>
        <c:varyColors val="1"/>
        <c:ser>
          <c:idx val="0"/>
          <c:order val="0"/>
          <c:tx>
            <c:strRef>
              <c:f>Sheet1!$B$1</c:f>
              <c:strCache>
                <c:ptCount val="1"/>
                <c:pt idx="0">
                  <c:v>value</c:v>
                </c:pt>
              </c:strCache>
            </c:strRef>
          </c:tx>
          <c:spPr>
            <a:ln w="28575">
              <a:noFill/>
            </a:ln>
            <a:effectLst/>
            <a:scene3d>
              <a:camera prst="orthographicFront"/>
              <a:lightRig rig="threePt" dir="t"/>
            </a:scene3d>
            <a:sp3d/>
          </c:spPr>
          <c:dPt>
            <c:idx val="0"/>
            <c:bubble3D val="0"/>
            <c:spPr>
              <a:solidFill>
                <a:srgbClr val="005BAA"/>
              </a:solidFill>
              <a:ln w="28575">
                <a:noFill/>
              </a:ln>
              <a:effectLst/>
              <a:scene3d>
                <a:camera prst="orthographicFront"/>
                <a:lightRig rig="threePt" dir="t"/>
              </a:scene3d>
              <a:sp3d/>
            </c:spPr>
            <c:extLst>
              <c:ext xmlns:c16="http://schemas.microsoft.com/office/drawing/2014/chart" uri="{C3380CC4-5D6E-409C-BE32-E72D297353CC}">
                <c16:uniqueId val="{00000001-BC55-4805-BDCB-2D575D1044AB}"/>
              </c:ext>
            </c:extLst>
          </c:dPt>
          <c:dPt>
            <c:idx val="1"/>
            <c:bubble3D val="0"/>
            <c:spPr>
              <a:solidFill>
                <a:srgbClr val="00B5D5"/>
              </a:solidFill>
              <a:ln w="28575">
                <a:noFill/>
              </a:ln>
              <a:effectLst/>
              <a:scene3d>
                <a:camera prst="orthographicFront"/>
                <a:lightRig rig="threePt" dir="t"/>
              </a:scene3d>
              <a:sp3d/>
            </c:spPr>
            <c:extLst>
              <c:ext xmlns:c16="http://schemas.microsoft.com/office/drawing/2014/chart" uri="{C3380CC4-5D6E-409C-BE32-E72D297353CC}">
                <c16:uniqueId val="{00000003-BC55-4805-BDCB-2D575D1044AB}"/>
              </c:ext>
            </c:extLst>
          </c:dPt>
          <c:dPt>
            <c:idx val="2"/>
            <c:bubble3D val="0"/>
            <c:spPr>
              <a:solidFill>
                <a:srgbClr val="FAA61A"/>
              </a:solidFill>
              <a:ln w="28575">
                <a:noFill/>
              </a:ln>
              <a:effectLst/>
              <a:scene3d>
                <a:camera prst="orthographicFront"/>
                <a:lightRig rig="threePt" dir="t"/>
              </a:scene3d>
              <a:sp3d/>
            </c:spPr>
            <c:extLst>
              <c:ext xmlns:c16="http://schemas.microsoft.com/office/drawing/2014/chart" uri="{C3380CC4-5D6E-409C-BE32-E72D297353CC}">
                <c16:uniqueId val="{00000005-BC55-4805-BDCB-2D575D1044AB}"/>
              </c:ext>
            </c:extLst>
          </c:dPt>
          <c:dPt>
            <c:idx val="3"/>
            <c:bubble3D val="0"/>
            <c:spPr>
              <a:solidFill>
                <a:srgbClr val="70BF54"/>
              </a:solidFill>
              <a:ln w="28575">
                <a:noFill/>
              </a:ln>
              <a:effectLst/>
              <a:scene3d>
                <a:camera prst="orthographicFront"/>
                <a:lightRig rig="threePt" dir="t"/>
              </a:scene3d>
              <a:sp3d/>
            </c:spPr>
            <c:extLst>
              <c:ext xmlns:c16="http://schemas.microsoft.com/office/drawing/2014/chart" uri="{C3380CC4-5D6E-409C-BE32-E72D297353CC}">
                <c16:uniqueId val="{00000007-BC55-4805-BDCB-2D575D1044AB}"/>
              </c:ext>
            </c:extLst>
          </c:dPt>
          <c:dLbls>
            <c:delete val="1"/>
          </c:dLbls>
          <c:cat>
            <c:strRef>
              <c:f>Sheet1!$A$2:$A$5</c:f>
              <c:strCache>
                <c:ptCount val="4"/>
                <c:pt idx="0">
                  <c:v>Sale</c:v>
                </c:pt>
                <c:pt idx="1">
                  <c:v>Revenue</c:v>
                </c:pt>
                <c:pt idx="2">
                  <c:v>Profit</c:v>
                </c:pt>
                <c:pt idx="3">
                  <c:v>Expenditure</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BC55-4805-BDCB-2D575D1044AB}"/>
            </c:ext>
          </c:extLst>
        </c:ser>
        <c:dLbls>
          <c:showLegendKey val="0"/>
          <c:showVal val="0"/>
          <c:showCatName val="0"/>
          <c:showSerName val="0"/>
          <c:showPercent val="1"/>
          <c:showBubbleSize val="0"/>
          <c:showLeaderLines val="1"/>
        </c:dLbls>
        <c:firstSliceAng val="0"/>
        <c:holeSize val="65"/>
      </c:doughnutChart>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quare-images">
    <p:spTree>
      <p:nvGrpSpPr>
        <p:cNvPr id="1" name=""/>
        <p:cNvGrpSpPr/>
        <p:nvPr/>
      </p:nvGrpSpPr>
      <p:grpSpPr>
        <a:xfrm>
          <a:off x="0" y="0"/>
          <a:ext cx="0" cy="0"/>
          <a:chOff x="0" y="0"/>
          <a:chExt cx="0" cy="0"/>
        </a:xfrm>
      </p:grpSpPr>
      <p:pic>
        <p:nvPicPr>
          <p:cNvPr id="6" name="Picture 5" descr="Logo&#10;&#10;Description automatically generated with low confidence">
            <a:extLst>
              <a:ext uri="{FF2B5EF4-FFF2-40B4-BE49-F238E27FC236}">
                <a16:creationId xmlns:a16="http://schemas.microsoft.com/office/drawing/2014/main" id="{02AFE16C-2473-0565-452E-AB86D7679E95}"/>
              </a:ext>
            </a:extLst>
          </p:cNvPr>
          <p:cNvPicPr>
            <a:picLocks noChangeAspect="1"/>
          </p:cNvPicPr>
          <p:nvPr userDrawn="1"/>
        </p:nvPicPr>
        <p:blipFill>
          <a:blip r:embed="rId2"/>
          <a:stretch>
            <a:fillRect/>
          </a:stretch>
        </p:blipFill>
        <p:spPr>
          <a:xfrm>
            <a:off x="760723" y="-18261"/>
            <a:ext cx="3042445" cy="1187715"/>
          </a:xfrm>
          <a:prstGeom prst="rect">
            <a:avLst/>
          </a:prstGeom>
        </p:spPr>
      </p:pic>
      <p:sp>
        <p:nvSpPr>
          <p:cNvPr id="10" name="Marcador de posición de imagen 9">
            <a:extLst>
              <a:ext uri="{FF2B5EF4-FFF2-40B4-BE49-F238E27FC236}">
                <a16:creationId xmlns:a16="http://schemas.microsoft.com/office/drawing/2014/main" id="{0AC09B4D-F42F-714A-848A-CE26871CDE15}"/>
              </a:ext>
            </a:extLst>
          </p:cNvPr>
          <p:cNvSpPr>
            <a:spLocks noGrp="1"/>
          </p:cNvSpPr>
          <p:nvPr>
            <p:ph type="pic" sz="quarter" idx="14" hasCustomPrompt="1"/>
          </p:nvPr>
        </p:nvSpPr>
        <p:spPr>
          <a:xfrm>
            <a:off x="5208588" y="1879600"/>
            <a:ext cx="1339850" cy="1684338"/>
          </a:xfrm>
          <a:prstGeom prst="rect">
            <a:avLst/>
          </a:prstGeom>
          <a:solidFill>
            <a:schemeClr val="tx1">
              <a:lumMod val="85000"/>
              <a:lumOff val="15000"/>
            </a:schemeClr>
          </a:solidFill>
        </p:spPr>
        <p:txBody>
          <a:bodyPr anchor="ctr">
            <a:normAutofit/>
          </a:bodyPr>
          <a:lstStyle>
            <a:lvl1pPr algn="ctr">
              <a:defRPr sz="900">
                <a:solidFill>
                  <a:schemeClr val="bg1"/>
                </a:solidFill>
              </a:defRPr>
            </a:lvl1pPr>
          </a:lstStyle>
          <a:p>
            <a:r>
              <a:rPr lang="es-ES" err="1"/>
              <a:t>Your</a:t>
            </a:r>
            <a:r>
              <a:rPr lang="es-ES"/>
              <a:t> </a:t>
            </a:r>
            <a:r>
              <a:rPr lang="es-ES" err="1"/>
              <a:t>image</a:t>
            </a:r>
            <a:r>
              <a:rPr lang="es-ES"/>
              <a:t> </a:t>
            </a:r>
            <a:r>
              <a:rPr lang="es-ES" err="1"/>
              <a:t>here</a:t>
            </a:r>
            <a:endParaRPr lang="es-ES"/>
          </a:p>
        </p:txBody>
      </p:sp>
      <p:sp>
        <p:nvSpPr>
          <p:cNvPr id="11" name="Marcador de posición de imagen 9">
            <a:extLst>
              <a:ext uri="{FF2B5EF4-FFF2-40B4-BE49-F238E27FC236}">
                <a16:creationId xmlns:a16="http://schemas.microsoft.com/office/drawing/2014/main" id="{6203C20F-E878-7745-A366-EB1EEA4CAB94}"/>
              </a:ext>
            </a:extLst>
          </p:cNvPr>
          <p:cNvSpPr>
            <a:spLocks noGrp="1"/>
          </p:cNvSpPr>
          <p:nvPr>
            <p:ph type="pic" sz="quarter" idx="15" hasCustomPrompt="1"/>
          </p:nvPr>
        </p:nvSpPr>
        <p:spPr>
          <a:xfrm>
            <a:off x="8815388" y="1879600"/>
            <a:ext cx="1339850" cy="1684338"/>
          </a:xfrm>
          <a:prstGeom prst="rect">
            <a:avLst/>
          </a:prstGeom>
          <a:solidFill>
            <a:schemeClr val="tx1">
              <a:lumMod val="85000"/>
              <a:lumOff val="15000"/>
            </a:schemeClr>
          </a:solidFill>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err="1"/>
              <a:t>Your</a:t>
            </a:r>
            <a:r>
              <a:rPr lang="es-ES"/>
              <a:t> </a:t>
            </a:r>
            <a:r>
              <a:rPr lang="es-ES" err="1"/>
              <a:t>image</a:t>
            </a:r>
            <a:r>
              <a:rPr lang="es-ES"/>
              <a:t> </a:t>
            </a:r>
            <a:r>
              <a:rPr lang="es-ES" err="1"/>
              <a:t>here</a:t>
            </a:r>
            <a:endParaRPr lang="es-ES"/>
          </a:p>
        </p:txBody>
      </p:sp>
      <p:sp>
        <p:nvSpPr>
          <p:cNvPr id="12" name="Marcador de posición de imagen 9">
            <a:extLst>
              <a:ext uri="{FF2B5EF4-FFF2-40B4-BE49-F238E27FC236}">
                <a16:creationId xmlns:a16="http://schemas.microsoft.com/office/drawing/2014/main" id="{B9F55B83-D026-7544-BF73-70F5BFCBAA07}"/>
              </a:ext>
            </a:extLst>
          </p:cNvPr>
          <p:cNvSpPr>
            <a:spLocks noGrp="1"/>
          </p:cNvSpPr>
          <p:nvPr>
            <p:ph type="pic" sz="quarter" idx="16" hasCustomPrompt="1"/>
          </p:nvPr>
        </p:nvSpPr>
        <p:spPr>
          <a:xfrm>
            <a:off x="5208588" y="4279900"/>
            <a:ext cx="1339850" cy="1684338"/>
          </a:xfrm>
          <a:prstGeom prst="rect">
            <a:avLst/>
          </a:prstGeom>
          <a:solidFill>
            <a:schemeClr val="tx1">
              <a:lumMod val="85000"/>
              <a:lumOff val="15000"/>
            </a:schemeClr>
          </a:solidFill>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err="1"/>
              <a:t>Your</a:t>
            </a:r>
            <a:r>
              <a:rPr lang="es-ES"/>
              <a:t> </a:t>
            </a:r>
            <a:r>
              <a:rPr lang="es-ES" err="1"/>
              <a:t>image</a:t>
            </a:r>
            <a:r>
              <a:rPr lang="es-ES"/>
              <a:t> </a:t>
            </a:r>
            <a:r>
              <a:rPr lang="es-ES" err="1"/>
              <a:t>here</a:t>
            </a:r>
            <a:endParaRPr lang="es-ES"/>
          </a:p>
        </p:txBody>
      </p:sp>
      <p:sp>
        <p:nvSpPr>
          <p:cNvPr id="13" name="Marcador de posición de imagen 9">
            <a:extLst>
              <a:ext uri="{FF2B5EF4-FFF2-40B4-BE49-F238E27FC236}">
                <a16:creationId xmlns:a16="http://schemas.microsoft.com/office/drawing/2014/main" id="{9C3D87E3-091F-AC41-95B4-2D73D9F0DB13}"/>
              </a:ext>
            </a:extLst>
          </p:cNvPr>
          <p:cNvSpPr>
            <a:spLocks noGrp="1"/>
          </p:cNvSpPr>
          <p:nvPr>
            <p:ph type="pic" sz="quarter" idx="17" hasCustomPrompt="1"/>
          </p:nvPr>
        </p:nvSpPr>
        <p:spPr>
          <a:xfrm>
            <a:off x="8815388" y="4279900"/>
            <a:ext cx="1339850" cy="1684338"/>
          </a:xfrm>
          <a:prstGeom prst="rect">
            <a:avLst/>
          </a:prstGeom>
          <a:solidFill>
            <a:schemeClr val="tx1">
              <a:lumMod val="85000"/>
              <a:lumOff val="15000"/>
            </a:schemeClr>
          </a:solidFill>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err="1"/>
              <a:t>Your</a:t>
            </a:r>
            <a:r>
              <a:rPr lang="es-ES"/>
              <a:t> </a:t>
            </a:r>
            <a:r>
              <a:rPr lang="es-ES" err="1"/>
              <a:t>image</a:t>
            </a:r>
            <a:r>
              <a:rPr lang="es-ES"/>
              <a:t> </a:t>
            </a:r>
            <a:r>
              <a:rPr lang="es-ES" err="1"/>
              <a:t>here</a:t>
            </a:r>
            <a:endParaRPr lang="es-ES"/>
          </a:p>
        </p:txBody>
      </p:sp>
      <p:cxnSp>
        <p:nvCxnSpPr>
          <p:cNvPr id="5" name="Straight Connector 2">
            <a:extLst>
              <a:ext uri="{FF2B5EF4-FFF2-40B4-BE49-F238E27FC236}">
                <a16:creationId xmlns:a16="http://schemas.microsoft.com/office/drawing/2014/main" id="{C4283362-401A-F1CC-C52C-CCA6A44D5E09}"/>
              </a:ext>
            </a:extLst>
          </p:cNvPr>
          <p:cNvCxnSpPr/>
          <p:nvPr userDrawn="1"/>
        </p:nvCxnSpPr>
        <p:spPr>
          <a:xfrm>
            <a:off x="0" y="1113452"/>
            <a:ext cx="12192000" cy="0"/>
          </a:xfrm>
          <a:prstGeom prst="line">
            <a:avLst/>
          </a:prstGeom>
          <a:ln w="19050">
            <a:solidFill>
              <a:srgbClr val="005BAA"/>
            </a:solidFill>
          </a:ln>
        </p:spPr>
        <p:style>
          <a:lnRef idx="1">
            <a:schemeClr val="accent1"/>
          </a:lnRef>
          <a:fillRef idx="0">
            <a:schemeClr val="accent1"/>
          </a:fillRef>
          <a:effectRef idx="0">
            <a:schemeClr val="accent1"/>
          </a:effectRef>
          <a:fontRef idx="minor">
            <a:schemeClr val="tx1"/>
          </a:fontRef>
        </p:style>
      </p:cxnSp>
      <p:sp>
        <p:nvSpPr>
          <p:cNvPr id="8" name="CuadroTexto 2">
            <a:extLst>
              <a:ext uri="{FF2B5EF4-FFF2-40B4-BE49-F238E27FC236}">
                <a16:creationId xmlns:a16="http://schemas.microsoft.com/office/drawing/2014/main" id="{95B55443-453C-4DEE-8BCA-F99CC8B4B9BB}"/>
              </a:ext>
            </a:extLst>
          </p:cNvPr>
          <p:cNvSpPr txBox="1"/>
          <p:nvPr userDrawn="1"/>
        </p:nvSpPr>
        <p:spPr>
          <a:xfrm>
            <a:off x="845684" y="1851185"/>
            <a:ext cx="3042444" cy="461665"/>
          </a:xfrm>
          <a:prstGeom prst="rect">
            <a:avLst/>
          </a:prstGeom>
          <a:noFill/>
        </p:spPr>
        <p:txBody>
          <a:bodyPr wrap="square" rtlCol="0">
            <a:spAutoFit/>
          </a:bodyPr>
          <a:lstStyle/>
          <a:p>
            <a:r>
              <a:rPr lang="hr-HR" sz="2400">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rPr>
              <a:t>1</a:t>
            </a:r>
            <a:r>
              <a:rPr lang="es-ES" sz="2400">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rPr>
              <a:t>.1 </a:t>
            </a:r>
            <a:r>
              <a:rPr lang="hr-HR" sz="2400" err="1">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rPr>
              <a:t>Lorem</a:t>
            </a:r>
            <a:r>
              <a:rPr lang="hr-HR" sz="2400">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rPr>
              <a:t> </a:t>
            </a:r>
            <a:r>
              <a:rPr lang="hr-HR" sz="2400" err="1">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rPr>
              <a:t>ipsum</a:t>
            </a:r>
            <a:endParaRPr lang="es-ES" sz="2400">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endParaRPr>
          </a:p>
        </p:txBody>
      </p:sp>
      <p:sp>
        <p:nvSpPr>
          <p:cNvPr id="9" name="CuadroTexto 8">
            <a:extLst>
              <a:ext uri="{FF2B5EF4-FFF2-40B4-BE49-F238E27FC236}">
                <a16:creationId xmlns:a16="http://schemas.microsoft.com/office/drawing/2014/main" id="{0FA90B4F-430A-ED76-56F5-277ACC139BFC}"/>
              </a:ext>
            </a:extLst>
          </p:cNvPr>
          <p:cNvSpPr txBox="1"/>
          <p:nvPr userDrawn="1"/>
        </p:nvSpPr>
        <p:spPr>
          <a:xfrm>
            <a:off x="6857776" y="2452929"/>
            <a:ext cx="1586424" cy="584775"/>
          </a:xfrm>
          <a:prstGeom prst="rect">
            <a:avLst/>
          </a:prstGeom>
          <a:noFill/>
        </p:spPr>
        <p:txBody>
          <a:bodyPr wrap="square" rtlCol="0">
            <a:spAutoFit/>
          </a:bodyPr>
          <a:lstStyle/>
          <a:p>
            <a:r>
              <a:rPr lang="hr-HR" sz="1600" err="1">
                <a:latin typeface="Verdana" panose="020B0604030504040204" pitchFamily="34" charset="0"/>
                <a:ea typeface="Verdana" panose="020B0604030504040204" pitchFamily="34" charset="0"/>
              </a:rPr>
              <a:t>Lorem</a:t>
            </a:r>
            <a:endParaRPr lang="hr-HR" sz="1600">
              <a:latin typeface="Verdana" panose="020B0604030504040204" pitchFamily="34" charset="0"/>
              <a:ea typeface="Verdana" panose="020B0604030504040204" pitchFamily="34" charset="0"/>
            </a:endParaRPr>
          </a:p>
          <a:p>
            <a:r>
              <a:rPr lang="hr-HR" sz="1600" err="1">
                <a:latin typeface="Verdana" panose="020B0604030504040204" pitchFamily="34" charset="0"/>
                <a:ea typeface="Verdana" panose="020B0604030504040204" pitchFamily="34" charset="0"/>
              </a:rPr>
              <a:t>Ipsum</a:t>
            </a:r>
            <a:endParaRPr lang="es-ES" sz="1600">
              <a:latin typeface="Verdana" panose="020B0604030504040204" pitchFamily="34" charset="0"/>
              <a:ea typeface="Verdana" panose="020B0604030504040204" pitchFamily="34" charset="0"/>
            </a:endParaRPr>
          </a:p>
        </p:txBody>
      </p:sp>
      <p:sp>
        <p:nvSpPr>
          <p:cNvPr id="14" name="CuadroTexto 16">
            <a:extLst>
              <a:ext uri="{FF2B5EF4-FFF2-40B4-BE49-F238E27FC236}">
                <a16:creationId xmlns:a16="http://schemas.microsoft.com/office/drawing/2014/main" id="{406CABAF-C8CB-146F-0AAF-CACEED1E7067}"/>
              </a:ext>
            </a:extLst>
          </p:cNvPr>
          <p:cNvSpPr txBox="1"/>
          <p:nvPr userDrawn="1"/>
        </p:nvSpPr>
        <p:spPr>
          <a:xfrm>
            <a:off x="10456792" y="2452929"/>
            <a:ext cx="1103837" cy="584775"/>
          </a:xfrm>
          <a:prstGeom prst="rect">
            <a:avLst/>
          </a:prstGeom>
          <a:noFill/>
        </p:spPr>
        <p:txBody>
          <a:bodyPr wrap="square" rtlCol="0">
            <a:spAutoFit/>
          </a:bodyPr>
          <a:lstStyle/>
          <a:p>
            <a:r>
              <a:rPr lang="hr-HR" sz="1600" err="1">
                <a:latin typeface="Verdana" panose="020B0604030504040204" pitchFamily="34" charset="0"/>
                <a:ea typeface="Verdana" panose="020B0604030504040204" pitchFamily="34" charset="0"/>
              </a:rPr>
              <a:t>Lorem</a:t>
            </a:r>
            <a:endParaRPr lang="hr-HR" sz="1600">
              <a:latin typeface="Verdana" panose="020B0604030504040204" pitchFamily="34" charset="0"/>
              <a:ea typeface="Verdana" panose="020B0604030504040204" pitchFamily="34" charset="0"/>
            </a:endParaRPr>
          </a:p>
          <a:p>
            <a:r>
              <a:rPr lang="hr-HR" sz="1600" err="1">
                <a:latin typeface="Verdana" panose="020B0604030504040204" pitchFamily="34" charset="0"/>
                <a:ea typeface="Verdana" panose="020B0604030504040204" pitchFamily="34" charset="0"/>
              </a:rPr>
              <a:t>Ipsum</a:t>
            </a:r>
            <a:endParaRPr lang="es-ES" sz="1600">
              <a:latin typeface="Verdana" panose="020B0604030504040204" pitchFamily="34" charset="0"/>
              <a:ea typeface="Verdana" panose="020B0604030504040204" pitchFamily="34" charset="0"/>
            </a:endParaRPr>
          </a:p>
        </p:txBody>
      </p:sp>
      <p:sp>
        <p:nvSpPr>
          <p:cNvPr id="15" name="CuadroTexto 19">
            <a:extLst>
              <a:ext uri="{FF2B5EF4-FFF2-40B4-BE49-F238E27FC236}">
                <a16:creationId xmlns:a16="http://schemas.microsoft.com/office/drawing/2014/main" id="{BEC19989-D9E1-A1C7-5BBB-05AACB261AFC}"/>
              </a:ext>
            </a:extLst>
          </p:cNvPr>
          <p:cNvSpPr txBox="1"/>
          <p:nvPr userDrawn="1"/>
        </p:nvSpPr>
        <p:spPr>
          <a:xfrm>
            <a:off x="6857776" y="4864605"/>
            <a:ext cx="1586424" cy="584775"/>
          </a:xfrm>
          <a:prstGeom prst="rect">
            <a:avLst/>
          </a:prstGeom>
          <a:noFill/>
        </p:spPr>
        <p:txBody>
          <a:bodyPr wrap="square" rtlCol="0">
            <a:spAutoFit/>
          </a:bodyPr>
          <a:lstStyle/>
          <a:p>
            <a:r>
              <a:rPr lang="hr-HR" sz="1600" err="1">
                <a:latin typeface="Verdana" panose="020B0604030504040204" pitchFamily="34" charset="0"/>
                <a:ea typeface="Verdana" panose="020B0604030504040204" pitchFamily="34" charset="0"/>
              </a:rPr>
              <a:t>Lorem</a:t>
            </a:r>
            <a:endParaRPr lang="hr-HR" sz="1600">
              <a:latin typeface="Verdana" panose="020B0604030504040204" pitchFamily="34" charset="0"/>
              <a:ea typeface="Verdana" panose="020B0604030504040204" pitchFamily="34" charset="0"/>
            </a:endParaRPr>
          </a:p>
          <a:p>
            <a:r>
              <a:rPr lang="hr-HR" sz="1600" err="1">
                <a:latin typeface="Verdana" panose="020B0604030504040204" pitchFamily="34" charset="0"/>
                <a:ea typeface="Verdana" panose="020B0604030504040204" pitchFamily="34" charset="0"/>
              </a:rPr>
              <a:t>Ipsum</a:t>
            </a:r>
            <a:endParaRPr lang="es-ES" sz="1600">
              <a:latin typeface="Verdana" panose="020B0604030504040204" pitchFamily="34" charset="0"/>
              <a:ea typeface="Verdana" panose="020B0604030504040204" pitchFamily="34" charset="0"/>
            </a:endParaRPr>
          </a:p>
        </p:txBody>
      </p:sp>
      <p:sp>
        <p:nvSpPr>
          <p:cNvPr id="16" name="CuadroTexto 22">
            <a:extLst>
              <a:ext uri="{FF2B5EF4-FFF2-40B4-BE49-F238E27FC236}">
                <a16:creationId xmlns:a16="http://schemas.microsoft.com/office/drawing/2014/main" id="{5A90660E-FA79-10CD-C580-B5E3BEB8907E}"/>
              </a:ext>
            </a:extLst>
          </p:cNvPr>
          <p:cNvSpPr txBox="1"/>
          <p:nvPr userDrawn="1"/>
        </p:nvSpPr>
        <p:spPr>
          <a:xfrm>
            <a:off x="10456792" y="4864605"/>
            <a:ext cx="1157358" cy="584775"/>
          </a:xfrm>
          <a:prstGeom prst="rect">
            <a:avLst/>
          </a:prstGeom>
          <a:noFill/>
        </p:spPr>
        <p:txBody>
          <a:bodyPr wrap="square" rtlCol="0">
            <a:spAutoFit/>
          </a:bodyPr>
          <a:lstStyle/>
          <a:p>
            <a:r>
              <a:rPr lang="hr-HR" sz="1600" err="1">
                <a:latin typeface="Verdana" panose="020B0604030504040204" pitchFamily="34" charset="0"/>
                <a:ea typeface="Verdana" panose="020B0604030504040204" pitchFamily="34" charset="0"/>
              </a:rPr>
              <a:t>Lorem</a:t>
            </a:r>
            <a:endParaRPr lang="hr-HR" sz="1600">
              <a:latin typeface="Verdana" panose="020B0604030504040204" pitchFamily="34" charset="0"/>
              <a:ea typeface="Verdana" panose="020B0604030504040204" pitchFamily="34" charset="0"/>
            </a:endParaRPr>
          </a:p>
          <a:p>
            <a:r>
              <a:rPr lang="hr-HR" sz="1600" err="1">
                <a:latin typeface="Verdana" panose="020B0604030504040204" pitchFamily="34" charset="0"/>
                <a:ea typeface="Verdana" panose="020B0604030504040204" pitchFamily="34" charset="0"/>
              </a:rPr>
              <a:t>Ipsum</a:t>
            </a:r>
            <a:endParaRPr lang="es-ES" sz="1600">
              <a:latin typeface="Verdana" panose="020B0604030504040204" pitchFamily="34" charset="0"/>
              <a:ea typeface="Verdana" panose="020B0604030504040204" pitchFamily="34" charset="0"/>
            </a:endParaRPr>
          </a:p>
        </p:txBody>
      </p:sp>
      <p:sp>
        <p:nvSpPr>
          <p:cNvPr id="17" name="CuadroTexto 2">
            <a:extLst>
              <a:ext uri="{FF2B5EF4-FFF2-40B4-BE49-F238E27FC236}">
                <a16:creationId xmlns:a16="http://schemas.microsoft.com/office/drawing/2014/main" id="{94BD3326-2C5E-E7FA-857B-F79389521B2F}"/>
              </a:ext>
            </a:extLst>
          </p:cNvPr>
          <p:cNvSpPr txBox="1"/>
          <p:nvPr userDrawn="1"/>
        </p:nvSpPr>
        <p:spPr>
          <a:xfrm>
            <a:off x="845684" y="2666794"/>
            <a:ext cx="4053566" cy="2308324"/>
          </a:xfrm>
          <a:prstGeom prst="rect">
            <a:avLst/>
          </a:prstGeom>
          <a:noFill/>
        </p:spPr>
        <p:txBody>
          <a:bodyPr wrap="square" rtlCol="0">
            <a:spAutoFit/>
          </a:bodyPr>
          <a:lstStyle/>
          <a:p>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Lorem</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Ipsum</a:t>
            </a:r>
            <a:endParaRPr lang="hr-HR" sz="3600" b="1">
              <a:solidFill>
                <a:srgbClr val="42AB37"/>
              </a:solidFill>
              <a:latin typeface="Verdana" panose="020B0604030504040204" pitchFamily="34" charset="0"/>
              <a:ea typeface="Verdana" panose="020B0604030504040204" pitchFamily="34" charset="0"/>
              <a:cs typeface="Roboto" panose="02000000000000000000" pitchFamily="2" charset="0"/>
            </a:endParaRPr>
          </a:p>
          <a:p>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peria</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quatures</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qui</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quatas</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son</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deo</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dolenitium</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p>
        </p:txBody>
      </p:sp>
    </p:spTree>
    <p:extLst>
      <p:ext uri="{BB962C8B-B14F-4D97-AF65-F5344CB8AC3E}">
        <p14:creationId xmlns:p14="http://schemas.microsoft.com/office/powerpoint/2010/main" val="3542868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7">
            <a:extLst>
              <a:ext uri="{FF2B5EF4-FFF2-40B4-BE49-F238E27FC236}">
                <a16:creationId xmlns:a16="http://schemas.microsoft.com/office/drawing/2014/main" id="{CF07C7CE-DB8D-3760-38FA-25B168F9B4D7}"/>
              </a:ext>
            </a:extLst>
          </p:cNvPr>
          <p:cNvSpPr>
            <a:spLocks noGrp="1"/>
          </p:cNvSpPr>
          <p:nvPr>
            <p:ph type="pic" sz="quarter" idx="10" hasCustomPrompt="1"/>
          </p:nvPr>
        </p:nvSpPr>
        <p:spPr>
          <a:xfrm>
            <a:off x="762005" y="1643063"/>
            <a:ext cx="10629900" cy="3986212"/>
          </a:xfrm>
          <a:solidFill>
            <a:schemeClr val="bg2"/>
          </a:solidFill>
        </p:spPr>
        <p:txBody>
          <a:bodyPr>
            <a:normAutofit/>
          </a:bodyPr>
          <a:lstStyle>
            <a:lvl1pPr marL="205740" indent="-205740" algn="l">
              <a:defRPr sz="132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tabLst/>
              <a:defRPr/>
            </a:pPr>
            <a:r>
              <a:rPr lang="en-US"/>
              <a:t>You can place a zoomed in view of your map here or place a graph. This slide is optional. </a:t>
            </a:r>
            <a:br>
              <a:rPr lang="en-US"/>
            </a:br>
            <a:r>
              <a:rPr lang="en-US"/>
              <a:t>Whatever best fits your requirement.</a:t>
            </a:r>
          </a:p>
        </p:txBody>
      </p:sp>
    </p:spTree>
    <p:extLst>
      <p:ext uri="{BB962C8B-B14F-4D97-AF65-F5344CB8AC3E}">
        <p14:creationId xmlns:p14="http://schemas.microsoft.com/office/powerpoint/2010/main" val="917222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Picture Placeholder 1">
            <a:extLst>
              <a:ext uri="{FF2B5EF4-FFF2-40B4-BE49-F238E27FC236}">
                <a16:creationId xmlns:a16="http://schemas.microsoft.com/office/drawing/2014/main" id="{A0110D0B-DA30-D6C8-64D0-4207658D7504}"/>
              </a:ext>
            </a:extLst>
          </p:cNvPr>
          <p:cNvSpPr>
            <a:spLocks noGrp="1"/>
          </p:cNvSpPr>
          <p:nvPr>
            <p:ph type="pic" sz="quarter" idx="10" hasCustomPrompt="1"/>
          </p:nvPr>
        </p:nvSpPr>
        <p:spPr>
          <a:xfrm>
            <a:off x="660403" y="1902186"/>
            <a:ext cx="5286309" cy="3856064"/>
          </a:xfrm>
          <a:solidFill>
            <a:schemeClr val="bg2"/>
          </a:solidFill>
          <a:ln>
            <a:noFill/>
          </a:ln>
        </p:spPr>
        <p:txBody>
          <a:bodyPr>
            <a:normAutofit/>
          </a:bodyPr>
          <a:lstStyle>
            <a:lvl1pPr>
              <a:defRPr sz="1320" baseline="0">
                <a:latin typeface="Arial" charset="0"/>
                <a:ea typeface="Arial" charset="0"/>
                <a:cs typeface="Arial"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Click to add Maps, Graphs, Diagrams, pie charts etc.</a:t>
            </a:r>
          </a:p>
        </p:txBody>
      </p:sp>
      <p:sp>
        <p:nvSpPr>
          <p:cNvPr id="4" name="Picture Placeholder 1">
            <a:extLst>
              <a:ext uri="{FF2B5EF4-FFF2-40B4-BE49-F238E27FC236}">
                <a16:creationId xmlns:a16="http://schemas.microsoft.com/office/drawing/2014/main" id="{DB1E62EF-1C52-57E2-D73C-24DD30DE1E9E}"/>
              </a:ext>
            </a:extLst>
          </p:cNvPr>
          <p:cNvSpPr>
            <a:spLocks noGrp="1"/>
          </p:cNvSpPr>
          <p:nvPr>
            <p:ph type="pic" sz="quarter" idx="12" hasCustomPrompt="1"/>
          </p:nvPr>
        </p:nvSpPr>
        <p:spPr>
          <a:xfrm>
            <a:off x="6203952" y="1902186"/>
            <a:ext cx="5286309" cy="3856064"/>
          </a:xfrm>
          <a:solidFill>
            <a:schemeClr val="bg2"/>
          </a:solidFill>
          <a:ln>
            <a:noFill/>
          </a:ln>
        </p:spPr>
        <p:txBody>
          <a:bodyPr>
            <a:normAutofit/>
          </a:bodyPr>
          <a:lstStyle>
            <a:lvl1pPr>
              <a:defRPr sz="1320" baseline="0">
                <a:latin typeface="Arial" charset="0"/>
                <a:ea typeface="Arial" charset="0"/>
                <a:cs typeface="Arial"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Click to add Maps, Graphs, Diagrams, pie charts etc.</a:t>
            </a:r>
          </a:p>
        </p:txBody>
      </p:sp>
    </p:spTree>
    <p:extLst>
      <p:ext uri="{BB962C8B-B14F-4D97-AF65-F5344CB8AC3E}">
        <p14:creationId xmlns:p14="http://schemas.microsoft.com/office/powerpoint/2010/main" val="60473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387E8336-08FF-1579-81BF-1DAAA31604C1}"/>
              </a:ext>
            </a:extLst>
          </p:cNvPr>
          <p:cNvSpPr>
            <a:spLocks noGrp="1"/>
          </p:cNvSpPr>
          <p:nvPr>
            <p:ph type="pic" sz="quarter" idx="10"/>
          </p:nvPr>
        </p:nvSpPr>
        <p:spPr>
          <a:xfrm>
            <a:off x="0" y="0"/>
            <a:ext cx="12192000" cy="6858000"/>
          </a:xfrm>
        </p:spPr>
        <p:txBody>
          <a:bodyPr/>
          <a:lstStyle>
            <a:lvl1pPr marL="0" indent="0" algn="ctr">
              <a:buNone/>
              <a:defRPr>
                <a:solidFill>
                  <a:schemeClr val="bg2">
                    <a:lumMod val="20000"/>
                    <a:lumOff val="80000"/>
                  </a:schemeClr>
                </a:solidFill>
              </a:defRPr>
            </a:lvl1pPr>
          </a:lstStyle>
          <a:p>
            <a:r>
              <a:rPr lang="en-US"/>
              <a:t>Click icon to add picture</a:t>
            </a:r>
          </a:p>
        </p:txBody>
      </p:sp>
    </p:spTree>
    <p:extLst>
      <p:ext uri="{BB962C8B-B14F-4D97-AF65-F5344CB8AC3E}">
        <p14:creationId xmlns:p14="http://schemas.microsoft.com/office/powerpoint/2010/main" val="2635356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Picture Placeholder 8">
            <a:extLst>
              <a:ext uri="{FF2B5EF4-FFF2-40B4-BE49-F238E27FC236}">
                <a16:creationId xmlns:a16="http://schemas.microsoft.com/office/drawing/2014/main" id="{57242769-D447-C9E9-2AF2-7E75DCAF8B45}"/>
              </a:ext>
            </a:extLst>
          </p:cNvPr>
          <p:cNvSpPr>
            <a:spLocks noGrp="1"/>
          </p:cNvSpPr>
          <p:nvPr>
            <p:ph type="pic" sz="quarter" idx="10" hasCustomPrompt="1"/>
          </p:nvPr>
        </p:nvSpPr>
        <p:spPr>
          <a:xfrm>
            <a:off x="0" y="0"/>
            <a:ext cx="12192000" cy="6858000"/>
          </a:xfrm>
          <a:solidFill>
            <a:schemeClr val="bg1">
              <a:lumMod val="95000"/>
            </a:schemeClr>
          </a:solidFill>
        </p:spPr>
        <p:txBody>
          <a:bodyPr>
            <a:normAutofit/>
          </a:bodyPr>
          <a:lstStyle>
            <a:lvl1pPr>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Click to add the best image you have.</a:t>
            </a:r>
          </a:p>
        </p:txBody>
      </p:sp>
    </p:spTree>
    <p:extLst>
      <p:ext uri="{BB962C8B-B14F-4D97-AF65-F5344CB8AC3E}">
        <p14:creationId xmlns:p14="http://schemas.microsoft.com/office/powerpoint/2010/main" val="2291229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148C2E04-F119-8266-62F5-BEF3349B920A}"/>
              </a:ext>
            </a:extLst>
          </p:cNvPr>
          <p:cNvSpPr>
            <a:spLocks noGrp="1"/>
          </p:cNvSpPr>
          <p:nvPr>
            <p:ph type="pic" sz="quarter" idx="11"/>
          </p:nvPr>
        </p:nvSpPr>
        <p:spPr>
          <a:xfrm>
            <a:off x="0" y="0"/>
            <a:ext cx="12192000" cy="6858000"/>
          </a:xfrm>
        </p:spPr>
        <p:txBody>
          <a:bodyPr/>
          <a:lstStyle>
            <a:lvl1pPr marL="0" indent="0" algn="ctr">
              <a:buNone/>
              <a:defRPr i="1">
                <a:solidFill>
                  <a:srgbClr val="D4D7D9"/>
                </a:solidFill>
              </a:defRPr>
            </a:lvl1pPr>
          </a:lstStyle>
          <a:p>
            <a:r>
              <a:rPr lang="en-US"/>
              <a:t>Click icon to add picture</a:t>
            </a:r>
          </a:p>
        </p:txBody>
      </p:sp>
    </p:spTree>
    <p:extLst>
      <p:ext uri="{BB962C8B-B14F-4D97-AF65-F5344CB8AC3E}">
        <p14:creationId xmlns:p14="http://schemas.microsoft.com/office/powerpoint/2010/main" val="2189156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9B6E3D78-5D18-FEC2-7DA9-8ECA634A39A2}"/>
              </a:ext>
            </a:extLst>
          </p:cNvPr>
          <p:cNvSpPr>
            <a:spLocks noGrp="1"/>
          </p:cNvSpPr>
          <p:nvPr>
            <p:ph type="pic" sz="quarter" idx="12" hasCustomPrompt="1"/>
          </p:nvPr>
        </p:nvSpPr>
        <p:spPr>
          <a:xfrm>
            <a:off x="0" y="657225"/>
            <a:ext cx="4622800" cy="2600326"/>
          </a:xfrm>
          <a:solidFill>
            <a:schemeClr val="bg2"/>
          </a:solidFill>
        </p:spPr>
        <p:txBody>
          <a:bodyPr/>
          <a:lstStyle>
            <a:lvl1pPr marL="274313" marR="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endParaRPr lang="en-US"/>
          </a:p>
        </p:txBody>
      </p:sp>
      <p:sp>
        <p:nvSpPr>
          <p:cNvPr id="4" name="Picture Placeholder 11">
            <a:extLst>
              <a:ext uri="{FF2B5EF4-FFF2-40B4-BE49-F238E27FC236}">
                <a16:creationId xmlns:a16="http://schemas.microsoft.com/office/drawing/2014/main" id="{9719C845-83F9-FF4D-A5AC-225E08477CA8}"/>
              </a:ext>
            </a:extLst>
          </p:cNvPr>
          <p:cNvSpPr>
            <a:spLocks noGrp="1"/>
          </p:cNvSpPr>
          <p:nvPr>
            <p:ph type="pic" sz="quarter" idx="13" hasCustomPrompt="1"/>
          </p:nvPr>
        </p:nvSpPr>
        <p:spPr>
          <a:xfrm>
            <a:off x="7569200" y="3743324"/>
            <a:ext cx="4622800" cy="2600326"/>
          </a:xfrm>
          <a:solidFill>
            <a:schemeClr val="bg2"/>
          </a:solidFill>
        </p:spPr>
        <p:txBody>
          <a:bodyPr/>
          <a:lstStyle>
            <a:lvl1pPr marL="274313" marR="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endParaRPr lang="en-US"/>
          </a:p>
        </p:txBody>
      </p:sp>
    </p:spTree>
    <p:extLst>
      <p:ext uri="{BB962C8B-B14F-4D97-AF65-F5344CB8AC3E}">
        <p14:creationId xmlns:p14="http://schemas.microsoft.com/office/powerpoint/2010/main" val="593044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7">
            <a:extLst>
              <a:ext uri="{FF2B5EF4-FFF2-40B4-BE49-F238E27FC236}">
                <a16:creationId xmlns:a16="http://schemas.microsoft.com/office/drawing/2014/main" id="{558F4651-1D70-E72F-E28B-2EB13D6C56D8}"/>
              </a:ext>
            </a:extLst>
          </p:cNvPr>
          <p:cNvSpPr>
            <a:spLocks noGrp="1"/>
          </p:cNvSpPr>
          <p:nvPr>
            <p:ph type="pic" sz="quarter" idx="10" hasCustomPrompt="1"/>
          </p:nvPr>
        </p:nvSpPr>
        <p:spPr>
          <a:xfrm>
            <a:off x="4891316" y="587829"/>
            <a:ext cx="3164115" cy="2769325"/>
          </a:xfrm>
          <a:solidFill>
            <a:srgbClr val="00B0F0"/>
          </a:solidFill>
        </p:spPr>
        <p:txBody>
          <a:bodyPr/>
          <a:lstStyle>
            <a:lvl1pPr>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p:txBody>
      </p:sp>
      <p:sp>
        <p:nvSpPr>
          <p:cNvPr id="4" name="Picture Placeholder 7">
            <a:extLst>
              <a:ext uri="{FF2B5EF4-FFF2-40B4-BE49-F238E27FC236}">
                <a16:creationId xmlns:a16="http://schemas.microsoft.com/office/drawing/2014/main" id="{D3758FEC-6020-1A2A-AC68-3DD685EE2D74}"/>
              </a:ext>
            </a:extLst>
          </p:cNvPr>
          <p:cNvSpPr>
            <a:spLocks noGrp="1"/>
          </p:cNvSpPr>
          <p:nvPr>
            <p:ph type="pic" sz="quarter" idx="11" hasCustomPrompt="1"/>
          </p:nvPr>
        </p:nvSpPr>
        <p:spPr>
          <a:xfrm>
            <a:off x="8244116" y="587829"/>
            <a:ext cx="3164115" cy="2769325"/>
          </a:xfrm>
          <a:solidFill>
            <a:srgbClr val="00B0F0"/>
          </a:solidFill>
        </p:spPr>
        <p:txBody>
          <a:bodyPr/>
          <a:lstStyle>
            <a:lvl1pPr>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p:txBody>
      </p:sp>
      <p:sp>
        <p:nvSpPr>
          <p:cNvPr id="5" name="Picture Placeholder 7">
            <a:extLst>
              <a:ext uri="{FF2B5EF4-FFF2-40B4-BE49-F238E27FC236}">
                <a16:creationId xmlns:a16="http://schemas.microsoft.com/office/drawing/2014/main" id="{CA290331-ACD8-66D3-1C0C-65EEC34F9096}"/>
              </a:ext>
            </a:extLst>
          </p:cNvPr>
          <p:cNvSpPr>
            <a:spLocks noGrp="1"/>
          </p:cNvSpPr>
          <p:nvPr>
            <p:ph type="pic" sz="quarter" idx="12" hasCustomPrompt="1"/>
          </p:nvPr>
        </p:nvSpPr>
        <p:spPr>
          <a:xfrm>
            <a:off x="8244116" y="3513909"/>
            <a:ext cx="3164115" cy="2769325"/>
          </a:xfrm>
          <a:solidFill>
            <a:srgbClr val="00B0F0"/>
          </a:solidFill>
        </p:spPr>
        <p:txBody>
          <a:bodyPr/>
          <a:lstStyle>
            <a:lvl1pPr>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p:txBody>
      </p:sp>
      <p:sp>
        <p:nvSpPr>
          <p:cNvPr id="6" name="Picture Placeholder 7">
            <a:extLst>
              <a:ext uri="{FF2B5EF4-FFF2-40B4-BE49-F238E27FC236}">
                <a16:creationId xmlns:a16="http://schemas.microsoft.com/office/drawing/2014/main" id="{595FE471-A00D-4C57-D014-C7503F81A97B}"/>
              </a:ext>
            </a:extLst>
          </p:cNvPr>
          <p:cNvSpPr>
            <a:spLocks noGrp="1"/>
          </p:cNvSpPr>
          <p:nvPr>
            <p:ph type="pic" sz="quarter" idx="13" hasCustomPrompt="1"/>
          </p:nvPr>
        </p:nvSpPr>
        <p:spPr>
          <a:xfrm>
            <a:off x="4891316" y="3513909"/>
            <a:ext cx="3164115" cy="2769325"/>
          </a:xfrm>
          <a:solidFill>
            <a:srgbClr val="00B0F0"/>
          </a:solidFill>
        </p:spPr>
        <p:txBody>
          <a:bodyPr/>
          <a:lstStyle>
            <a:lvl1pPr>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p:txBody>
      </p:sp>
    </p:spTree>
    <p:extLst>
      <p:ext uri="{BB962C8B-B14F-4D97-AF65-F5344CB8AC3E}">
        <p14:creationId xmlns:p14="http://schemas.microsoft.com/office/powerpoint/2010/main" val="3515805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61D910-CE5D-7CD3-D1E2-C077189CFDA4}"/>
              </a:ext>
            </a:extLst>
          </p:cNvPr>
          <p:cNvSpPr txBox="1"/>
          <p:nvPr userDrawn="1"/>
        </p:nvSpPr>
        <p:spPr>
          <a:xfrm>
            <a:off x="3048000" y="2690336"/>
            <a:ext cx="6096000" cy="1477328"/>
          </a:xfrm>
          <a:prstGeom prst="rect">
            <a:avLst/>
          </a:prstGeom>
          <a:noFill/>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7681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75768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071FD6-5E10-0B78-5E7E-FC8BADA63247}"/>
              </a:ext>
            </a:extLst>
          </p:cNvPr>
          <p:cNvSpPr/>
          <p:nvPr userDrawn="1"/>
        </p:nvSpPr>
        <p:spPr>
          <a:xfrm>
            <a:off x="0" y="-18261"/>
            <a:ext cx="6105570" cy="6876261"/>
          </a:xfrm>
          <a:prstGeom prst="rect">
            <a:avLst/>
          </a:prstGeom>
          <a:solidFill>
            <a:srgbClr val="005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2">
            <a:extLst>
              <a:ext uri="{FF2B5EF4-FFF2-40B4-BE49-F238E27FC236}">
                <a16:creationId xmlns:a16="http://schemas.microsoft.com/office/drawing/2014/main" id="{1142C450-50E3-4CC2-241B-708232D50125}"/>
              </a:ext>
            </a:extLst>
          </p:cNvPr>
          <p:cNvCxnSpPr/>
          <p:nvPr userDrawn="1"/>
        </p:nvCxnSpPr>
        <p:spPr>
          <a:xfrm>
            <a:off x="0" y="1113452"/>
            <a:ext cx="12192000" cy="0"/>
          </a:xfrm>
          <a:prstGeom prst="line">
            <a:avLst/>
          </a:prstGeom>
          <a:ln w="19050">
            <a:solidFill>
              <a:srgbClr val="005BAA"/>
            </a:solidFill>
          </a:ln>
        </p:spPr>
        <p:style>
          <a:lnRef idx="1">
            <a:schemeClr val="accent1"/>
          </a:lnRef>
          <a:fillRef idx="0">
            <a:schemeClr val="accent1"/>
          </a:fillRef>
          <a:effectRef idx="0">
            <a:schemeClr val="accent1"/>
          </a:effectRef>
          <a:fontRef idx="minor">
            <a:schemeClr val="tx1"/>
          </a:fontRef>
        </p:style>
      </p:cxnSp>
      <p:sp>
        <p:nvSpPr>
          <p:cNvPr id="9" name="CuadroTexto 11">
            <a:extLst>
              <a:ext uri="{FF2B5EF4-FFF2-40B4-BE49-F238E27FC236}">
                <a16:creationId xmlns:a16="http://schemas.microsoft.com/office/drawing/2014/main" id="{EE8404CF-60AE-7B2A-9931-947E9CA3DB7C}"/>
              </a:ext>
            </a:extLst>
          </p:cNvPr>
          <p:cNvSpPr txBox="1"/>
          <p:nvPr userDrawn="1"/>
        </p:nvSpPr>
        <p:spPr>
          <a:xfrm>
            <a:off x="758270" y="1928961"/>
            <a:ext cx="4336789" cy="830997"/>
          </a:xfrm>
          <a:prstGeom prst="rect">
            <a:avLst/>
          </a:prstGeom>
          <a:noFill/>
        </p:spPr>
        <p:txBody>
          <a:bodyPr wrap="square" rtlCol="0">
            <a:spAutoFit/>
          </a:bodyPr>
          <a:lstStyle/>
          <a:p>
            <a:r>
              <a:rPr lang="hr-HR" sz="2400">
                <a:solidFill>
                  <a:schemeClr val="bg1"/>
                </a:solidFill>
                <a:latin typeface="Verdana" panose="020B0604030504040204" pitchFamily="34" charset="0"/>
                <a:ea typeface="Verdana" panose="020B0604030504040204" pitchFamily="34" charset="0"/>
                <a:cs typeface="Roboto" panose="02000000000000000000" pitchFamily="2" charset="0"/>
              </a:rPr>
              <a:t>1</a:t>
            </a:r>
            <a:r>
              <a:rPr lang="es-ES" sz="2400">
                <a:solidFill>
                  <a:schemeClr val="bg1"/>
                </a:solidFill>
                <a:latin typeface="Verdana" panose="020B0604030504040204" pitchFamily="34" charset="0"/>
                <a:ea typeface="Verdana" panose="020B0604030504040204" pitchFamily="34" charset="0"/>
                <a:cs typeface="Roboto" panose="02000000000000000000" pitchFamily="2" charset="0"/>
              </a:rPr>
              <a:t>.</a:t>
            </a:r>
            <a:r>
              <a:rPr lang="hr-HR" sz="2400">
                <a:solidFill>
                  <a:schemeClr val="bg1"/>
                </a:solidFill>
                <a:latin typeface="Verdana" panose="020B0604030504040204" pitchFamily="34" charset="0"/>
                <a:ea typeface="Verdana" panose="020B0604030504040204" pitchFamily="34" charset="0"/>
                <a:cs typeface="Roboto" panose="02000000000000000000" pitchFamily="2" charset="0"/>
              </a:rPr>
              <a:t>1</a:t>
            </a:r>
            <a:r>
              <a:rPr lang="es-ES" sz="2400">
                <a:solidFill>
                  <a:schemeClr val="bg1"/>
                </a:solidFill>
                <a:latin typeface="Verdana" panose="020B0604030504040204" pitchFamily="34" charset="0"/>
                <a:ea typeface="Verdana" panose="020B0604030504040204" pitchFamily="34" charset="0"/>
                <a:cs typeface="Roboto" panose="02000000000000000000" pitchFamily="2" charset="0"/>
              </a:rPr>
              <a:t>. </a:t>
            </a:r>
          </a:p>
          <a:p>
            <a:r>
              <a:rPr lang="hr-HR" sz="2400" err="1">
                <a:solidFill>
                  <a:schemeClr val="bg1"/>
                </a:solidFill>
                <a:latin typeface="Verdana" panose="020B0604030504040204" pitchFamily="34" charset="0"/>
                <a:ea typeface="Verdana" panose="020B0604030504040204" pitchFamily="34" charset="0"/>
                <a:cs typeface="Roboto" panose="02000000000000000000" pitchFamily="2" charset="0"/>
              </a:rPr>
              <a:t>Lorem</a:t>
            </a:r>
            <a:r>
              <a:rPr lang="hr-HR" sz="2400">
                <a:solidFill>
                  <a:schemeClr val="bg1"/>
                </a:solidFill>
                <a:latin typeface="Verdana" panose="020B0604030504040204" pitchFamily="34" charset="0"/>
                <a:ea typeface="Verdana" panose="020B0604030504040204" pitchFamily="34" charset="0"/>
                <a:cs typeface="Roboto" panose="02000000000000000000" pitchFamily="2" charset="0"/>
              </a:rPr>
              <a:t> </a:t>
            </a:r>
            <a:r>
              <a:rPr lang="hr-HR" sz="2400" err="1">
                <a:solidFill>
                  <a:schemeClr val="bg1"/>
                </a:solidFill>
                <a:latin typeface="Verdana" panose="020B0604030504040204" pitchFamily="34" charset="0"/>
                <a:ea typeface="Verdana" panose="020B0604030504040204" pitchFamily="34" charset="0"/>
                <a:cs typeface="Roboto" panose="02000000000000000000" pitchFamily="2" charset="0"/>
              </a:rPr>
              <a:t>ipsum</a:t>
            </a:r>
            <a:endParaRPr lang="es-ES" sz="2400">
              <a:solidFill>
                <a:schemeClr val="bg1"/>
              </a:solidFill>
              <a:latin typeface="Verdana" panose="020B0604030504040204" pitchFamily="34" charset="0"/>
              <a:ea typeface="Verdana" panose="020B0604030504040204" pitchFamily="34" charset="0"/>
              <a:cs typeface="Roboto" panose="02000000000000000000" pitchFamily="2" charset="0"/>
            </a:endParaRPr>
          </a:p>
        </p:txBody>
      </p:sp>
      <p:sp>
        <p:nvSpPr>
          <p:cNvPr id="10" name="CuadroTexto 9">
            <a:extLst>
              <a:ext uri="{FF2B5EF4-FFF2-40B4-BE49-F238E27FC236}">
                <a16:creationId xmlns:a16="http://schemas.microsoft.com/office/drawing/2014/main" id="{BBD42A0E-7BD3-FF0A-5BEC-7D48968AD3A0}"/>
              </a:ext>
            </a:extLst>
          </p:cNvPr>
          <p:cNvSpPr txBox="1"/>
          <p:nvPr userDrawn="1"/>
        </p:nvSpPr>
        <p:spPr>
          <a:xfrm>
            <a:off x="750434" y="3343940"/>
            <a:ext cx="3986666" cy="1440010"/>
          </a:xfrm>
          <a:prstGeom prst="rect">
            <a:avLst/>
          </a:prstGeom>
          <a:noFill/>
        </p:spPr>
        <p:txBody>
          <a:bodyPr wrap="square" rtlCol="0">
            <a:spAutoFit/>
          </a:bodyPr>
          <a:lstStyle/>
          <a:p>
            <a:pPr marR="0" algn="l" rtl="0">
              <a:lnSpc>
                <a:spcPct val="150000"/>
              </a:lnSpc>
            </a:pPr>
            <a:r>
              <a:rPr lang="en-US" sz="1800" b="0" i="0" u="none" strike="noStrike" baseline="30000">
                <a:solidFill>
                  <a:schemeClr val="bg1"/>
                </a:solidFill>
                <a:latin typeface="Verdana" panose="020B0604030504040204" pitchFamily="34" charset="0"/>
                <a:ea typeface="Verdana" panose="020B0604030504040204" pitchFamily="34" charset="0"/>
              </a:rPr>
              <a:t>Qui </a:t>
            </a:r>
            <a:r>
              <a:rPr lang="en-US" sz="1800" b="0" i="0" u="none" strike="noStrike" baseline="30000" err="1">
                <a:solidFill>
                  <a:schemeClr val="bg1"/>
                </a:solidFill>
                <a:latin typeface="Verdana" panose="020B0604030504040204" pitchFamily="34" charset="0"/>
                <a:ea typeface="Verdana" panose="020B0604030504040204" pitchFamily="34" charset="0"/>
              </a:rPr>
              <a:t>quas</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dit</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porero</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voluptation</a:t>
            </a:r>
            <a:r>
              <a:rPr lang="en-US" sz="1800" b="0" i="0" u="none" strike="noStrike" baseline="30000">
                <a:solidFill>
                  <a:schemeClr val="bg1"/>
                </a:solidFill>
                <a:latin typeface="Verdana" panose="020B0604030504040204" pitchFamily="34" charset="0"/>
                <a:ea typeface="Verdana" panose="020B0604030504040204" pitchFamily="34" charset="0"/>
              </a:rPr>
              <a:t> re et </a:t>
            </a:r>
            <a:r>
              <a:rPr lang="en-US" sz="1800" b="0" i="0" u="none" strike="noStrike" baseline="30000" err="1">
                <a:solidFill>
                  <a:schemeClr val="bg1"/>
                </a:solidFill>
                <a:latin typeface="Verdana" panose="020B0604030504040204" pitchFamily="34" charset="0"/>
                <a:ea typeface="Verdana" panose="020B0604030504040204" pitchFamily="34" charset="0"/>
              </a:rPr>
              <a:t>el</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erumqui</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dipsus</a:t>
            </a:r>
            <a:r>
              <a:rPr lang="en-US" sz="1800" b="0" i="0" u="none" strike="noStrike" baseline="30000">
                <a:solidFill>
                  <a:schemeClr val="bg1"/>
                </a:solidFill>
                <a:latin typeface="Verdana" panose="020B0604030504040204" pitchFamily="34" charset="0"/>
                <a:ea typeface="Verdana" panose="020B0604030504040204" pitchFamily="34" charset="0"/>
              </a:rPr>
              <a:t> que </a:t>
            </a:r>
            <a:r>
              <a:rPr lang="en-US" sz="1800" b="0" i="0" u="none" strike="noStrike" baseline="30000" err="1">
                <a:solidFill>
                  <a:schemeClr val="bg1"/>
                </a:solidFill>
                <a:latin typeface="Verdana" panose="020B0604030504040204" pitchFamily="34" charset="0"/>
                <a:ea typeface="Verdana" panose="020B0604030504040204" pitchFamily="34" charset="0"/>
              </a:rPr>
              <a:t>nos</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adio</a:t>
            </a:r>
            <a:r>
              <a:rPr lang="en-US" sz="1800" b="0" i="0" u="none" strike="noStrike" baseline="30000">
                <a:solidFill>
                  <a:schemeClr val="bg1"/>
                </a:solidFill>
                <a:latin typeface="Verdana" panose="020B0604030504040204" pitchFamily="34" charset="0"/>
                <a:ea typeface="Verdana" panose="020B0604030504040204" pitchFamily="34" charset="0"/>
              </a:rPr>
              <a:t> mod </a:t>
            </a:r>
            <a:r>
              <a:rPr lang="en-US" sz="1800" b="0" i="0" u="none" strike="noStrike" baseline="30000" err="1">
                <a:solidFill>
                  <a:schemeClr val="bg1"/>
                </a:solidFill>
                <a:latin typeface="Verdana" panose="020B0604030504040204" pitchFamily="34" charset="0"/>
                <a:ea typeface="Verdana" panose="020B0604030504040204" pitchFamily="34" charset="0"/>
              </a:rPr>
              <a:t>ut</a:t>
            </a:r>
            <a:r>
              <a:rPr lang="en-US" sz="1800" b="0" i="0" u="none" strike="noStrike" baseline="30000">
                <a:solidFill>
                  <a:schemeClr val="bg1"/>
                </a:solidFill>
                <a:latin typeface="Verdana" panose="020B0604030504040204" pitchFamily="34" charset="0"/>
                <a:ea typeface="Verdana" panose="020B0604030504040204" pitchFamily="34" charset="0"/>
              </a:rPr>
              <a:t> rest </a:t>
            </a:r>
            <a:r>
              <a:rPr lang="en-US" sz="1800" b="0" i="0" u="none" strike="noStrike" baseline="30000" err="1">
                <a:solidFill>
                  <a:schemeClr val="bg1"/>
                </a:solidFill>
                <a:latin typeface="Verdana" panose="020B0604030504040204" pitchFamily="34" charset="0"/>
                <a:ea typeface="Verdana" panose="020B0604030504040204" pitchFamily="34" charset="0"/>
              </a:rPr>
              <a:t>accum</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autempo</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riossin</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totaeriti</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blaborum</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debitat</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enditae</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percillutet</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fugia</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etus</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eos</a:t>
            </a:r>
            <a:r>
              <a:rPr lang="en-US" sz="1800" b="0" i="0" u="none" strike="noStrike" baseline="30000">
                <a:solidFill>
                  <a:schemeClr val="bg1"/>
                </a:solidFill>
                <a:latin typeface="Verdana" panose="020B0604030504040204" pitchFamily="34" charset="0"/>
                <a:ea typeface="Verdana" panose="020B0604030504040204" pitchFamily="34" charset="0"/>
              </a:rPr>
              <a:t> sim </a:t>
            </a:r>
            <a:r>
              <a:rPr lang="en-US" sz="1800" b="0" i="0" u="none" strike="noStrike" baseline="30000" err="1">
                <a:solidFill>
                  <a:schemeClr val="bg1"/>
                </a:solidFill>
                <a:latin typeface="Verdana" panose="020B0604030504040204" pitchFamily="34" charset="0"/>
                <a:ea typeface="Verdana" panose="020B0604030504040204" pitchFamily="34" charset="0"/>
              </a:rPr>
              <a:t>recepra</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expeles</a:t>
            </a:r>
            <a:r>
              <a:rPr lang="en-US" sz="1800" b="0" i="0" u="none" strike="noStrike" baseline="30000">
                <a:solidFill>
                  <a:schemeClr val="bg1"/>
                </a:solidFill>
                <a:latin typeface="Verdana" panose="020B0604030504040204" pitchFamily="34" charset="0"/>
                <a:ea typeface="Verdana" panose="020B0604030504040204" pitchFamily="34" charset="0"/>
              </a:rPr>
              <a:t> qui </a:t>
            </a:r>
            <a:r>
              <a:rPr lang="en-US" sz="1800" b="0" i="0" u="none" strike="noStrike" baseline="30000" err="1">
                <a:solidFill>
                  <a:schemeClr val="bg1"/>
                </a:solidFill>
                <a:latin typeface="Verdana" panose="020B0604030504040204" pitchFamily="34" charset="0"/>
                <a:ea typeface="Verdana" panose="020B0604030504040204" pitchFamily="34" charset="0"/>
              </a:rPr>
              <a:t>tem</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nim</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volectiae</a:t>
            </a:r>
            <a:r>
              <a:rPr lang="hr-HR" sz="1800" b="0" i="0" u="none" strike="noStrike" baseline="30000">
                <a:solidFill>
                  <a:schemeClr val="bg1"/>
                </a:solidFill>
                <a:latin typeface="Verdana" panose="020B0604030504040204" pitchFamily="34" charset="0"/>
                <a:ea typeface="Verdana" panose="020B0604030504040204" pitchFamily="34" charset="0"/>
              </a:rPr>
              <a:t>.</a:t>
            </a:r>
            <a:endParaRPr lang="en-US" sz="1800" b="0" i="0" u="none" strike="noStrike" baseline="30000">
              <a:solidFill>
                <a:schemeClr val="bg1"/>
              </a:solidFill>
              <a:latin typeface="Verdana" panose="020B0604030504040204" pitchFamily="34" charset="0"/>
              <a:ea typeface="Verdana" panose="020B0604030504040204" pitchFamily="34" charset="0"/>
            </a:endParaRPr>
          </a:p>
        </p:txBody>
      </p:sp>
      <p:graphicFrame>
        <p:nvGraphicFramePr>
          <p:cNvPr id="11" name="Chart 3">
            <a:extLst>
              <a:ext uri="{FF2B5EF4-FFF2-40B4-BE49-F238E27FC236}">
                <a16:creationId xmlns:a16="http://schemas.microsoft.com/office/drawing/2014/main" id="{C9007DC4-AA7B-F2CC-A8D8-A4B3596AEDC2}"/>
              </a:ext>
            </a:extLst>
          </p:cNvPr>
          <p:cNvGraphicFramePr/>
          <p:nvPr userDrawn="1">
            <p:extLst>
              <p:ext uri="{D42A27DB-BD31-4B8C-83A1-F6EECF244321}">
                <p14:modId xmlns:p14="http://schemas.microsoft.com/office/powerpoint/2010/main" val="3741084357"/>
              </p:ext>
            </p:extLst>
          </p:nvPr>
        </p:nvGraphicFramePr>
        <p:xfrm>
          <a:off x="6302057" y="1090694"/>
          <a:ext cx="4791658" cy="4213605"/>
        </p:xfrm>
        <a:graphic>
          <a:graphicData uri="http://schemas.openxmlformats.org/drawingml/2006/chart">
            <c:chart xmlns:c="http://schemas.openxmlformats.org/drawingml/2006/chart" xmlns:r="http://schemas.openxmlformats.org/officeDocument/2006/relationships" r:id="rId2"/>
          </a:graphicData>
        </a:graphic>
      </p:graphicFrame>
      <p:sp>
        <p:nvSpPr>
          <p:cNvPr id="12" name="Rectángulo 3">
            <a:extLst>
              <a:ext uri="{FF2B5EF4-FFF2-40B4-BE49-F238E27FC236}">
                <a16:creationId xmlns:a16="http://schemas.microsoft.com/office/drawing/2014/main" id="{6031634C-C936-CB5A-16B9-AF97F0D86BAD}"/>
              </a:ext>
            </a:extLst>
          </p:cNvPr>
          <p:cNvSpPr/>
          <p:nvPr userDrawn="1"/>
        </p:nvSpPr>
        <p:spPr>
          <a:xfrm>
            <a:off x="7766366" y="2827583"/>
            <a:ext cx="1487836" cy="769441"/>
          </a:xfrm>
          <a:prstGeom prst="rect">
            <a:avLst/>
          </a:prstGeom>
        </p:spPr>
        <p:txBody>
          <a:bodyPr wrap="square">
            <a:spAutoFit/>
          </a:bodyPr>
          <a:lstStyle/>
          <a:p>
            <a:pPr algn="ctr"/>
            <a:r>
              <a:rPr lang="es-ES" sz="4400">
                <a:solidFill>
                  <a:schemeClr val="tx1">
                    <a:lumMod val="75000"/>
                    <a:lumOff val="25000"/>
                  </a:schemeClr>
                </a:solidFill>
                <a:latin typeface="Verdana" panose="020B0604030504040204" pitchFamily="34" charset="0"/>
                <a:ea typeface="Verdana" panose="020B0604030504040204" pitchFamily="34" charset="0"/>
              </a:rPr>
              <a:t>5</a:t>
            </a:r>
            <a:r>
              <a:rPr lang="es-ES" sz="2800">
                <a:solidFill>
                  <a:schemeClr val="tx1">
                    <a:lumMod val="75000"/>
                    <a:lumOff val="25000"/>
                  </a:schemeClr>
                </a:solidFill>
                <a:latin typeface="Verdana" panose="020B0604030504040204" pitchFamily="34" charset="0"/>
                <a:ea typeface="Verdana" panose="020B0604030504040204" pitchFamily="34" charset="0"/>
              </a:rPr>
              <a:t>%</a:t>
            </a:r>
            <a:endParaRPr lang="es-ES" sz="4400">
              <a:solidFill>
                <a:schemeClr val="tx1">
                  <a:lumMod val="75000"/>
                  <a:lumOff val="25000"/>
                </a:schemeClr>
              </a:solidFill>
              <a:latin typeface="Verdana" panose="020B0604030504040204" pitchFamily="34" charset="0"/>
              <a:ea typeface="Verdana" panose="020B0604030504040204" pitchFamily="34" charset="0"/>
            </a:endParaRPr>
          </a:p>
        </p:txBody>
      </p:sp>
      <p:grpSp>
        <p:nvGrpSpPr>
          <p:cNvPr id="13" name="Group 4">
            <a:extLst>
              <a:ext uri="{FF2B5EF4-FFF2-40B4-BE49-F238E27FC236}">
                <a16:creationId xmlns:a16="http://schemas.microsoft.com/office/drawing/2014/main" id="{C8EB8475-8277-E49A-6775-6C146550214F}"/>
              </a:ext>
            </a:extLst>
          </p:cNvPr>
          <p:cNvGrpSpPr/>
          <p:nvPr userDrawn="1"/>
        </p:nvGrpSpPr>
        <p:grpSpPr>
          <a:xfrm>
            <a:off x="7430183" y="4891236"/>
            <a:ext cx="2097259" cy="773014"/>
            <a:chOff x="1315133" y="5304299"/>
            <a:chExt cx="2097259" cy="773014"/>
          </a:xfrm>
        </p:grpSpPr>
        <p:sp>
          <p:nvSpPr>
            <p:cNvPr id="14" name="CuadroTexto 28">
              <a:extLst>
                <a:ext uri="{FF2B5EF4-FFF2-40B4-BE49-F238E27FC236}">
                  <a16:creationId xmlns:a16="http://schemas.microsoft.com/office/drawing/2014/main" id="{4A1126F8-21BF-E77C-3685-3CB90506CC87}"/>
                </a:ext>
              </a:extLst>
            </p:cNvPr>
            <p:cNvSpPr txBox="1"/>
            <p:nvPr/>
          </p:nvSpPr>
          <p:spPr>
            <a:xfrm>
              <a:off x="1499509" y="5304299"/>
              <a:ext cx="766010" cy="276999"/>
            </a:xfrm>
            <a:prstGeom prst="rect">
              <a:avLst/>
            </a:prstGeom>
            <a:noFill/>
          </p:spPr>
          <p:txBody>
            <a:bodyPr wrap="square" rtlCol="0">
              <a:spAutoFit/>
            </a:bodyPr>
            <a:lstStyle/>
            <a:p>
              <a:pPr>
                <a:spcAft>
                  <a:spcPts val="600"/>
                </a:spcAft>
              </a:pPr>
              <a:r>
                <a:rPr lang="es-ES" sz="120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Serie 1</a:t>
              </a:r>
              <a:endParaRPr lang="es-ES">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15" name="Elipse 29">
              <a:extLst>
                <a:ext uri="{FF2B5EF4-FFF2-40B4-BE49-F238E27FC236}">
                  <a16:creationId xmlns:a16="http://schemas.microsoft.com/office/drawing/2014/main" id="{170FBC9B-A12F-6A1F-5BD4-45C652B6CD3A}"/>
                </a:ext>
              </a:extLst>
            </p:cNvPr>
            <p:cNvSpPr/>
            <p:nvPr/>
          </p:nvSpPr>
          <p:spPr>
            <a:xfrm>
              <a:off x="1315133" y="5382506"/>
              <a:ext cx="136328" cy="136328"/>
            </a:xfrm>
            <a:prstGeom prst="ellipse">
              <a:avLst/>
            </a:prstGeom>
            <a:solidFill>
              <a:srgbClr val="FAA6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CuadroTexto 30">
              <a:extLst>
                <a:ext uri="{FF2B5EF4-FFF2-40B4-BE49-F238E27FC236}">
                  <a16:creationId xmlns:a16="http://schemas.microsoft.com/office/drawing/2014/main" id="{DE633E6E-EFB6-4BC5-B850-B8193EEAFC63}"/>
                </a:ext>
              </a:extLst>
            </p:cNvPr>
            <p:cNvSpPr txBox="1"/>
            <p:nvPr/>
          </p:nvSpPr>
          <p:spPr>
            <a:xfrm>
              <a:off x="2646382" y="5304299"/>
              <a:ext cx="766010" cy="276999"/>
            </a:xfrm>
            <a:prstGeom prst="rect">
              <a:avLst/>
            </a:prstGeom>
            <a:noFill/>
          </p:spPr>
          <p:txBody>
            <a:bodyPr wrap="square" rtlCol="0">
              <a:spAutoFit/>
            </a:bodyPr>
            <a:lstStyle/>
            <a:p>
              <a:pPr>
                <a:spcAft>
                  <a:spcPts val="600"/>
                </a:spcAft>
              </a:pPr>
              <a:r>
                <a:rPr lang="es-ES" sz="120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Serie 2</a:t>
              </a:r>
              <a:endParaRPr lang="es-ES">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17" name="Elipse 31">
              <a:extLst>
                <a:ext uri="{FF2B5EF4-FFF2-40B4-BE49-F238E27FC236}">
                  <a16:creationId xmlns:a16="http://schemas.microsoft.com/office/drawing/2014/main" id="{B02981B7-56E8-C6FF-1F46-48F7527621D9}"/>
                </a:ext>
              </a:extLst>
            </p:cNvPr>
            <p:cNvSpPr/>
            <p:nvPr/>
          </p:nvSpPr>
          <p:spPr>
            <a:xfrm>
              <a:off x="2462006" y="5382506"/>
              <a:ext cx="136328" cy="136328"/>
            </a:xfrm>
            <a:prstGeom prst="ellipse">
              <a:avLst/>
            </a:prstGeom>
            <a:solidFill>
              <a:srgbClr val="005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CuadroTexto 32">
              <a:extLst>
                <a:ext uri="{FF2B5EF4-FFF2-40B4-BE49-F238E27FC236}">
                  <a16:creationId xmlns:a16="http://schemas.microsoft.com/office/drawing/2014/main" id="{A552597B-580D-BB95-DA60-64A597938FA0}"/>
                </a:ext>
              </a:extLst>
            </p:cNvPr>
            <p:cNvSpPr txBox="1"/>
            <p:nvPr/>
          </p:nvSpPr>
          <p:spPr>
            <a:xfrm>
              <a:off x="1499509" y="5800314"/>
              <a:ext cx="766010" cy="276999"/>
            </a:xfrm>
            <a:prstGeom prst="rect">
              <a:avLst/>
            </a:prstGeom>
            <a:noFill/>
          </p:spPr>
          <p:txBody>
            <a:bodyPr wrap="square" rtlCol="0">
              <a:spAutoFit/>
            </a:bodyPr>
            <a:lstStyle/>
            <a:p>
              <a:pPr>
                <a:spcAft>
                  <a:spcPts val="600"/>
                </a:spcAft>
              </a:pPr>
              <a:r>
                <a:rPr lang="es-ES" sz="120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Serie 3</a:t>
              </a:r>
              <a:endParaRPr lang="es-ES">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19" name="Elipse 33">
              <a:extLst>
                <a:ext uri="{FF2B5EF4-FFF2-40B4-BE49-F238E27FC236}">
                  <a16:creationId xmlns:a16="http://schemas.microsoft.com/office/drawing/2014/main" id="{432C861F-D0C8-F1FF-9035-ADB5D585F727}"/>
                </a:ext>
              </a:extLst>
            </p:cNvPr>
            <p:cNvSpPr/>
            <p:nvPr/>
          </p:nvSpPr>
          <p:spPr>
            <a:xfrm>
              <a:off x="1315133" y="5878521"/>
              <a:ext cx="136328" cy="136328"/>
            </a:xfrm>
            <a:prstGeom prst="ellipse">
              <a:avLst/>
            </a:prstGeom>
            <a:solidFill>
              <a:srgbClr val="70B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CuadroTexto 34">
              <a:extLst>
                <a:ext uri="{FF2B5EF4-FFF2-40B4-BE49-F238E27FC236}">
                  <a16:creationId xmlns:a16="http://schemas.microsoft.com/office/drawing/2014/main" id="{8F880D87-08D2-0F28-2823-2735DE4E25E7}"/>
                </a:ext>
              </a:extLst>
            </p:cNvPr>
            <p:cNvSpPr txBox="1"/>
            <p:nvPr/>
          </p:nvSpPr>
          <p:spPr>
            <a:xfrm>
              <a:off x="2646382" y="5800314"/>
              <a:ext cx="766010" cy="276999"/>
            </a:xfrm>
            <a:prstGeom prst="rect">
              <a:avLst/>
            </a:prstGeom>
            <a:noFill/>
          </p:spPr>
          <p:txBody>
            <a:bodyPr wrap="square" rtlCol="0">
              <a:spAutoFit/>
            </a:bodyPr>
            <a:lstStyle/>
            <a:p>
              <a:pPr>
                <a:spcAft>
                  <a:spcPts val="600"/>
                </a:spcAft>
              </a:pPr>
              <a:r>
                <a:rPr lang="es-ES" sz="120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Serie 4</a:t>
              </a:r>
              <a:endParaRPr lang="es-ES">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21" name="Elipse 35">
              <a:extLst>
                <a:ext uri="{FF2B5EF4-FFF2-40B4-BE49-F238E27FC236}">
                  <a16:creationId xmlns:a16="http://schemas.microsoft.com/office/drawing/2014/main" id="{16CB823E-6863-4FF6-4891-DC2EDE1055A6}"/>
                </a:ext>
              </a:extLst>
            </p:cNvPr>
            <p:cNvSpPr/>
            <p:nvPr/>
          </p:nvSpPr>
          <p:spPr>
            <a:xfrm>
              <a:off x="2462006" y="5878521"/>
              <a:ext cx="136328" cy="136328"/>
            </a:xfrm>
            <a:prstGeom prst="ellipse">
              <a:avLst/>
            </a:prstGeom>
            <a:solidFill>
              <a:srgbClr val="00B5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pic>
        <p:nvPicPr>
          <p:cNvPr id="23" name="Picture 22" descr="Graphical user interface&#10;&#10;Description automatically generated with low confidence">
            <a:extLst>
              <a:ext uri="{FF2B5EF4-FFF2-40B4-BE49-F238E27FC236}">
                <a16:creationId xmlns:a16="http://schemas.microsoft.com/office/drawing/2014/main" id="{91346F77-E45E-6350-474B-63289C869AC5}"/>
              </a:ext>
            </a:extLst>
          </p:cNvPr>
          <p:cNvPicPr>
            <a:picLocks noChangeAspect="1"/>
          </p:cNvPicPr>
          <p:nvPr userDrawn="1"/>
        </p:nvPicPr>
        <p:blipFill>
          <a:blip r:embed="rId3"/>
          <a:stretch>
            <a:fillRect/>
          </a:stretch>
        </p:blipFill>
        <p:spPr>
          <a:xfrm>
            <a:off x="664645" y="-27494"/>
            <a:ext cx="3042445" cy="1187716"/>
          </a:xfrm>
          <a:prstGeom prst="rect">
            <a:avLst/>
          </a:prstGeom>
        </p:spPr>
      </p:pic>
    </p:spTree>
    <p:extLst>
      <p:ext uri="{BB962C8B-B14F-4D97-AF65-F5344CB8AC3E}">
        <p14:creationId xmlns:p14="http://schemas.microsoft.com/office/powerpoint/2010/main" val="4199048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ircle-images">
    <p:spTree>
      <p:nvGrpSpPr>
        <p:cNvPr id="1" name=""/>
        <p:cNvGrpSpPr/>
        <p:nvPr/>
      </p:nvGrpSpPr>
      <p:grpSpPr>
        <a:xfrm>
          <a:off x="0" y="0"/>
          <a:ext cx="0" cy="0"/>
          <a:chOff x="0" y="0"/>
          <a:chExt cx="0" cy="0"/>
        </a:xfrm>
      </p:grpSpPr>
      <p:sp>
        <p:nvSpPr>
          <p:cNvPr id="9" name="Marcador de posición de imagen 8">
            <a:extLst>
              <a:ext uri="{FF2B5EF4-FFF2-40B4-BE49-F238E27FC236}">
                <a16:creationId xmlns:a16="http://schemas.microsoft.com/office/drawing/2014/main" id="{F0DB74E1-8E18-5543-A146-69091537A942}"/>
              </a:ext>
            </a:extLst>
          </p:cNvPr>
          <p:cNvSpPr>
            <a:spLocks noGrp="1"/>
          </p:cNvSpPr>
          <p:nvPr>
            <p:ph type="pic" sz="quarter" idx="15" hasCustomPrompt="1"/>
          </p:nvPr>
        </p:nvSpPr>
        <p:spPr>
          <a:xfrm>
            <a:off x="1070812" y="1574965"/>
            <a:ext cx="1593087" cy="1593087"/>
          </a:xfrm>
          <a:custGeom>
            <a:avLst/>
            <a:gdLst>
              <a:gd name="connsiteX0" fmla="*/ 1806008 w 3612016"/>
              <a:gd name="connsiteY0" fmla="*/ 0 h 3612016"/>
              <a:gd name="connsiteX1" fmla="*/ 3612016 w 3612016"/>
              <a:gd name="connsiteY1" fmla="*/ 1806008 h 3612016"/>
              <a:gd name="connsiteX2" fmla="*/ 1806008 w 3612016"/>
              <a:gd name="connsiteY2" fmla="*/ 3612016 h 3612016"/>
              <a:gd name="connsiteX3" fmla="*/ 0 w 3612016"/>
              <a:gd name="connsiteY3" fmla="*/ 1806008 h 3612016"/>
              <a:gd name="connsiteX4" fmla="*/ 1806008 w 3612016"/>
              <a:gd name="connsiteY4" fmla="*/ 0 h 361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2016" h="3612016">
                <a:moveTo>
                  <a:pt x="1806008" y="0"/>
                </a:moveTo>
                <a:cubicBezTo>
                  <a:pt x="2803439" y="0"/>
                  <a:pt x="3612016" y="808577"/>
                  <a:pt x="3612016" y="1806008"/>
                </a:cubicBezTo>
                <a:cubicBezTo>
                  <a:pt x="3612016" y="2803439"/>
                  <a:pt x="2803439" y="3612016"/>
                  <a:pt x="1806008" y="3612016"/>
                </a:cubicBezTo>
                <a:cubicBezTo>
                  <a:pt x="808577" y="3612016"/>
                  <a:pt x="0" y="2803439"/>
                  <a:pt x="0" y="1806008"/>
                </a:cubicBezTo>
                <a:cubicBezTo>
                  <a:pt x="0" y="808577"/>
                  <a:pt x="808577" y="0"/>
                  <a:pt x="1806008" y="0"/>
                </a:cubicBezTo>
                <a:close/>
              </a:path>
            </a:pathLst>
          </a:custGeom>
          <a:solidFill>
            <a:srgbClr val="00B5D5"/>
          </a:solid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r>
              <a:rPr lang="es-ES"/>
              <a:t>Place </a:t>
            </a:r>
            <a:r>
              <a:rPr lang="es-ES" err="1"/>
              <a:t>your</a:t>
            </a:r>
            <a:r>
              <a:rPr lang="es-ES"/>
              <a:t> </a:t>
            </a:r>
            <a:r>
              <a:rPr lang="es-ES" err="1"/>
              <a:t>mage</a:t>
            </a:r>
            <a:endParaRPr lang="es-ES"/>
          </a:p>
        </p:txBody>
      </p:sp>
      <p:sp>
        <p:nvSpPr>
          <p:cNvPr id="11" name="Marcador de posición de imagen 10">
            <a:extLst>
              <a:ext uri="{FF2B5EF4-FFF2-40B4-BE49-F238E27FC236}">
                <a16:creationId xmlns:a16="http://schemas.microsoft.com/office/drawing/2014/main" id="{E04DCE5C-0FBB-2446-BF75-2C546C1DD6DB}"/>
              </a:ext>
            </a:extLst>
          </p:cNvPr>
          <p:cNvSpPr>
            <a:spLocks noGrp="1"/>
          </p:cNvSpPr>
          <p:nvPr>
            <p:ph type="pic" sz="quarter" idx="16" hasCustomPrompt="1"/>
          </p:nvPr>
        </p:nvSpPr>
        <p:spPr>
          <a:xfrm>
            <a:off x="4006847" y="1574965"/>
            <a:ext cx="1593087" cy="1593087"/>
          </a:xfrm>
          <a:custGeom>
            <a:avLst/>
            <a:gdLst>
              <a:gd name="connsiteX0" fmla="*/ 1806008 w 3612016"/>
              <a:gd name="connsiteY0" fmla="*/ 0 h 3612016"/>
              <a:gd name="connsiteX1" fmla="*/ 3612016 w 3612016"/>
              <a:gd name="connsiteY1" fmla="*/ 1806008 h 3612016"/>
              <a:gd name="connsiteX2" fmla="*/ 1806008 w 3612016"/>
              <a:gd name="connsiteY2" fmla="*/ 3612016 h 3612016"/>
              <a:gd name="connsiteX3" fmla="*/ 0 w 3612016"/>
              <a:gd name="connsiteY3" fmla="*/ 1806008 h 3612016"/>
              <a:gd name="connsiteX4" fmla="*/ 1806008 w 3612016"/>
              <a:gd name="connsiteY4" fmla="*/ 0 h 361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2016" h="3612016">
                <a:moveTo>
                  <a:pt x="1806008" y="0"/>
                </a:moveTo>
                <a:cubicBezTo>
                  <a:pt x="2803439" y="0"/>
                  <a:pt x="3612016" y="808577"/>
                  <a:pt x="3612016" y="1806008"/>
                </a:cubicBezTo>
                <a:cubicBezTo>
                  <a:pt x="3612016" y="2803439"/>
                  <a:pt x="2803439" y="3612016"/>
                  <a:pt x="1806008" y="3612016"/>
                </a:cubicBezTo>
                <a:cubicBezTo>
                  <a:pt x="808577" y="3612016"/>
                  <a:pt x="0" y="2803439"/>
                  <a:pt x="0" y="1806008"/>
                </a:cubicBezTo>
                <a:cubicBezTo>
                  <a:pt x="0" y="808577"/>
                  <a:pt x="808577" y="0"/>
                  <a:pt x="1806008" y="0"/>
                </a:cubicBezTo>
                <a:close/>
              </a:path>
            </a:pathLst>
          </a:custGeom>
          <a:solidFill>
            <a:srgbClr val="00B5D5"/>
          </a:solid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r>
              <a:rPr lang="es-ES"/>
              <a:t>Place </a:t>
            </a:r>
            <a:r>
              <a:rPr lang="es-ES" err="1"/>
              <a:t>your</a:t>
            </a:r>
            <a:r>
              <a:rPr lang="es-ES"/>
              <a:t> </a:t>
            </a:r>
            <a:r>
              <a:rPr lang="es-ES" err="1"/>
              <a:t>mage</a:t>
            </a:r>
            <a:endParaRPr lang="es-ES"/>
          </a:p>
        </p:txBody>
      </p:sp>
      <p:sp>
        <p:nvSpPr>
          <p:cNvPr id="12" name="Marcador de posición de imagen 11">
            <a:extLst>
              <a:ext uri="{FF2B5EF4-FFF2-40B4-BE49-F238E27FC236}">
                <a16:creationId xmlns:a16="http://schemas.microsoft.com/office/drawing/2014/main" id="{02A6F34B-CDF5-754C-84A0-5BB51F2F0A7D}"/>
              </a:ext>
            </a:extLst>
          </p:cNvPr>
          <p:cNvSpPr>
            <a:spLocks noGrp="1"/>
          </p:cNvSpPr>
          <p:nvPr>
            <p:ph type="pic" sz="quarter" idx="17" hasCustomPrompt="1"/>
          </p:nvPr>
        </p:nvSpPr>
        <p:spPr>
          <a:xfrm>
            <a:off x="6924250" y="1574965"/>
            <a:ext cx="1593087" cy="1593087"/>
          </a:xfrm>
          <a:custGeom>
            <a:avLst/>
            <a:gdLst>
              <a:gd name="connsiteX0" fmla="*/ 1806008 w 3612016"/>
              <a:gd name="connsiteY0" fmla="*/ 0 h 3612016"/>
              <a:gd name="connsiteX1" fmla="*/ 3612016 w 3612016"/>
              <a:gd name="connsiteY1" fmla="*/ 1806008 h 3612016"/>
              <a:gd name="connsiteX2" fmla="*/ 1806008 w 3612016"/>
              <a:gd name="connsiteY2" fmla="*/ 3612016 h 3612016"/>
              <a:gd name="connsiteX3" fmla="*/ 0 w 3612016"/>
              <a:gd name="connsiteY3" fmla="*/ 1806008 h 3612016"/>
              <a:gd name="connsiteX4" fmla="*/ 1806008 w 3612016"/>
              <a:gd name="connsiteY4" fmla="*/ 0 h 361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2016" h="3612016">
                <a:moveTo>
                  <a:pt x="1806008" y="0"/>
                </a:moveTo>
                <a:cubicBezTo>
                  <a:pt x="2803439" y="0"/>
                  <a:pt x="3612016" y="808577"/>
                  <a:pt x="3612016" y="1806008"/>
                </a:cubicBezTo>
                <a:cubicBezTo>
                  <a:pt x="3612016" y="2803439"/>
                  <a:pt x="2803439" y="3612016"/>
                  <a:pt x="1806008" y="3612016"/>
                </a:cubicBezTo>
                <a:cubicBezTo>
                  <a:pt x="808577" y="3612016"/>
                  <a:pt x="0" y="2803439"/>
                  <a:pt x="0" y="1806008"/>
                </a:cubicBezTo>
                <a:cubicBezTo>
                  <a:pt x="0" y="808577"/>
                  <a:pt x="808577" y="0"/>
                  <a:pt x="1806008" y="0"/>
                </a:cubicBezTo>
                <a:close/>
              </a:path>
            </a:pathLst>
          </a:custGeom>
          <a:solidFill>
            <a:srgbClr val="00B5D5"/>
          </a:solid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r>
              <a:rPr lang="es-ES"/>
              <a:t>Place </a:t>
            </a:r>
            <a:r>
              <a:rPr lang="es-ES" err="1"/>
              <a:t>your</a:t>
            </a:r>
            <a:r>
              <a:rPr lang="es-ES"/>
              <a:t> </a:t>
            </a:r>
            <a:r>
              <a:rPr lang="es-ES" err="1"/>
              <a:t>mage</a:t>
            </a:r>
            <a:endParaRPr lang="es-ES"/>
          </a:p>
        </p:txBody>
      </p:sp>
      <p:sp>
        <p:nvSpPr>
          <p:cNvPr id="13" name="Marcador de posición de imagen 12">
            <a:extLst>
              <a:ext uri="{FF2B5EF4-FFF2-40B4-BE49-F238E27FC236}">
                <a16:creationId xmlns:a16="http://schemas.microsoft.com/office/drawing/2014/main" id="{DE08859C-9E21-3649-A360-0652754BDEB4}"/>
              </a:ext>
            </a:extLst>
          </p:cNvPr>
          <p:cNvSpPr>
            <a:spLocks noGrp="1"/>
          </p:cNvSpPr>
          <p:nvPr>
            <p:ph type="pic" sz="quarter" idx="18" hasCustomPrompt="1"/>
          </p:nvPr>
        </p:nvSpPr>
        <p:spPr>
          <a:xfrm>
            <a:off x="9710042" y="1574965"/>
            <a:ext cx="1593087" cy="1593087"/>
          </a:xfrm>
          <a:custGeom>
            <a:avLst/>
            <a:gdLst>
              <a:gd name="connsiteX0" fmla="*/ 1806008 w 3612016"/>
              <a:gd name="connsiteY0" fmla="*/ 0 h 3612016"/>
              <a:gd name="connsiteX1" fmla="*/ 3612016 w 3612016"/>
              <a:gd name="connsiteY1" fmla="*/ 1806008 h 3612016"/>
              <a:gd name="connsiteX2" fmla="*/ 1806008 w 3612016"/>
              <a:gd name="connsiteY2" fmla="*/ 3612016 h 3612016"/>
              <a:gd name="connsiteX3" fmla="*/ 0 w 3612016"/>
              <a:gd name="connsiteY3" fmla="*/ 1806008 h 3612016"/>
              <a:gd name="connsiteX4" fmla="*/ 1806008 w 3612016"/>
              <a:gd name="connsiteY4" fmla="*/ 0 h 361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2016" h="3612016">
                <a:moveTo>
                  <a:pt x="1806008" y="0"/>
                </a:moveTo>
                <a:cubicBezTo>
                  <a:pt x="2803439" y="0"/>
                  <a:pt x="3612016" y="808577"/>
                  <a:pt x="3612016" y="1806008"/>
                </a:cubicBezTo>
                <a:cubicBezTo>
                  <a:pt x="3612016" y="2803439"/>
                  <a:pt x="2803439" y="3612016"/>
                  <a:pt x="1806008" y="3612016"/>
                </a:cubicBezTo>
                <a:cubicBezTo>
                  <a:pt x="808577" y="3612016"/>
                  <a:pt x="0" y="2803439"/>
                  <a:pt x="0" y="1806008"/>
                </a:cubicBezTo>
                <a:cubicBezTo>
                  <a:pt x="0" y="808577"/>
                  <a:pt x="808577" y="0"/>
                  <a:pt x="1806008" y="0"/>
                </a:cubicBezTo>
                <a:close/>
              </a:path>
            </a:pathLst>
          </a:custGeom>
          <a:solidFill>
            <a:srgbClr val="00B5D5"/>
          </a:solid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r>
              <a:rPr lang="es-ES"/>
              <a:t>Place </a:t>
            </a:r>
            <a:r>
              <a:rPr lang="es-ES" err="1"/>
              <a:t>your</a:t>
            </a:r>
            <a:r>
              <a:rPr lang="es-ES"/>
              <a:t> </a:t>
            </a:r>
            <a:r>
              <a:rPr lang="es-ES" err="1"/>
              <a:t>mage</a:t>
            </a:r>
            <a:endParaRPr lang="es-ES"/>
          </a:p>
        </p:txBody>
      </p:sp>
      <p:cxnSp>
        <p:nvCxnSpPr>
          <p:cNvPr id="5" name="Straight Connector 2">
            <a:extLst>
              <a:ext uri="{FF2B5EF4-FFF2-40B4-BE49-F238E27FC236}">
                <a16:creationId xmlns:a16="http://schemas.microsoft.com/office/drawing/2014/main" id="{86587409-B0D4-859D-1274-EBAE61E9816D}"/>
              </a:ext>
            </a:extLst>
          </p:cNvPr>
          <p:cNvCxnSpPr/>
          <p:nvPr userDrawn="1"/>
        </p:nvCxnSpPr>
        <p:spPr>
          <a:xfrm>
            <a:off x="0" y="1113452"/>
            <a:ext cx="12192000" cy="0"/>
          </a:xfrm>
          <a:prstGeom prst="line">
            <a:avLst/>
          </a:prstGeom>
          <a:ln w="19050">
            <a:solidFill>
              <a:srgbClr val="005BAA"/>
            </a:solidFill>
          </a:ln>
        </p:spPr>
        <p:style>
          <a:lnRef idx="1">
            <a:schemeClr val="accent1"/>
          </a:lnRef>
          <a:fillRef idx="0">
            <a:schemeClr val="accent1"/>
          </a:fillRef>
          <a:effectRef idx="0">
            <a:schemeClr val="accent1"/>
          </a:effectRef>
          <a:fontRef idx="minor">
            <a:schemeClr val="tx1"/>
          </a:fontRef>
        </p:style>
      </p:cxnSp>
      <p:pic>
        <p:nvPicPr>
          <p:cNvPr id="7" name="Picture 6" descr="Logo&#10;&#10;Description automatically generated with low confidence">
            <a:extLst>
              <a:ext uri="{FF2B5EF4-FFF2-40B4-BE49-F238E27FC236}">
                <a16:creationId xmlns:a16="http://schemas.microsoft.com/office/drawing/2014/main" id="{E3414EE5-D3B0-829D-4AF9-4290C79EC4D0}"/>
              </a:ext>
            </a:extLst>
          </p:cNvPr>
          <p:cNvPicPr>
            <a:picLocks noChangeAspect="1"/>
          </p:cNvPicPr>
          <p:nvPr userDrawn="1"/>
        </p:nvPicPr>
        <p:blipFill>
          <a:blip r:embed="rId2"/>
          <a:stretch>
            <a:fillRect/>
          </a:stretch>
        </p:blipFill>
        <p:spPr>
          <a:xfrm>
            <a:off x="665473" y="-18261"/>
            <a:ext cx="3042445" cy="1187715"/>
          </a:xfrm>
          <a:prstGeom prst="rect">
            <a:avLst/>
          </a:prstGeom>
        </p:spPr>
      </p:pic>
    </p:spTree>
    <p:extLst>
      <p:ext uri="{BB962C8B-B14F-4D97-AF65-F5344CB8AC3E}">
        <p14:creationId xmlns:p14="http://schemas.microsoft.com/office/powerpoint/2010/main" val="2931858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796B156-96ED-ECC8-2737-E19254139F0A}"/>
              </a:ext>
            </a:extLst>
          </p:cNvPr>
          <p:cNvSpPr/>
          <p:nvPr userDrawn="1"/>
        </p:nvSpPr>
        <p:spPr>
          <a:xfrm>
            <a:off x="0" y="5915770"/>
            <a:ext cx="12192000" cy="942230"/>
          </a:xfrm>
          <a:prstGeom prst="rect">
            <a:avLst/>
          </a:prstGeom>
          <a:solidFill>
            <a:srgbClr val="005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 company name&#10;&#10;Description automatically generated">
            <a:extLst>
              <a:ext uri="{FF2B5EF4-FFF2-40B4-BE49-F238E27FC236}">
                <a16:creationId xmlns:a16="http://schemas.microsoft.com/office/drawing/2014/main" id="{63C2D2E7-30D0-1B43-7E5E-F34CB1E9EEA0}"/>
              </a:ext>
            </a:extLst>
          </p:cNvPr>
          <p:cNvPicPr>
            <a:picLocks noChangeAspect="1"/>
          </p:cNvPicPr>
          <p:nvPr userDrawn="1"/>
        </p:nvPicPr>
        <p:blipFill>
          <a:blip r:embed="rId2"/>
          <a:stretch>
            <a:fillRect/>
          </a:stretch>
        </p:blipFill>
        <p:spPr>
          <a:xfrm>
            <a:off x="696449" y="5911704"/>
            <a:ext cx="1673040" cy="938534"/>
          </a:xfrm>
          <a:prstGeom prst="rect">
            <a:avLst/>
          </a:prstGeom>
        </p:spPr>
      </p:pic>
    </p:spTree>
    <p:extLst>
      <p:ext uri="{BB962C8B-B14F-4D97-AF65-F5344CB8AC3E}">
        <p14:creationId xmlns:p14="http://schemas.microsoft.com/office/powerpoint/2010/main" val="49454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92B623-09E6-CCC7-C4EB-20CB7A8B7EEB}"/>
              </a:ext>
            </a:extLst>
          </p:cNvPr>
          <p:cNvCxnSpPr/>
          <p:nvPr userDrawn="1"/>
        </p:nvCxnSpPr>
        <p:spPr>
          <a:xfrm>
            <a:off x="0" y="1113452"/>
            <a:ext cx="12192000" cy="0"/>
          </a:xfrm>
          <a:prstGeom prst="line">
            <a:avLst/>
          </a:prstGeom>
          <a:ln w="19050">
            <a:solidFill>
              <a:srgbClr val="005BAA"/>
            </a:solidFill>
          </a:ln>
        </p:spPr>
        <p:style>
          <a:lnRef idx="1">
            <a:schemeClr val="accent1"/>
          </a:lnRef>
          <a:fillRef idx="0">
            <a:schemeClr val="accent1"/>
          </a:fillRef>
          <a:effectRef idx="0">
            <a:schemeClr val="accent1"/>
          </a:effectRef>
          <a:fontRef idx="minor">
            <a:schemeClr val="tx1"/>
          </a:fontRef>
        </p:style>
      </p:cxnSp>
      <p:pic>
        <p:nvPicPr>
          <p:cNvPr id="5" name="Picture 4" descr="Logo&#10;&#10;Description automatically generated with low confidence">
            <a:extLst>
              <a:ext uri="{FF2B5EF4-FFF2-40B4-BE49-F238E27FC236}">
                <a16:creationId xmlns:a16="http://schemas.microsoft.com/office/drawing/2014/main" id="{A631EAE6-9379-1E6F-EF4D-12832EACC943}"/>
              </a:ext>
            </a:extLst>
          </p:cNvPr>
          <p:cNvPicPr>
            <a:picLocks noChangeAspect="1"/>
          </p:cNvPicPr>
          <p:nvPr userDrawn="1"/>
        </p:nvPicPr>
        <p:blipFill>
          <a:blip r:embed="rId2"/>
          <a:stretch>
            <a:fillRect/>
          </a:stretch>
        </p:blipFill>
        <p:spPr>
          <a:xfrm>
            <a:off x="665473" y="-18261"/>
            <a:ext cx="3042445" cy="1187715"/>
          </a:xfrm>
          <a:prstGeom prst="rect">
            <a:avLst/>
          </a:prstGeom>
        </p:spPr>
      </p:pic>
      <p:sp>
        <p:nvSpPr>
          <p:cNvPr id="6" name="Title 1">
            <a:extLst>
              <a:ext uri="{FF2B5EF4-FFF2-40B4-BE49-F238E27FC236}">
                <a16:creationId xmlns:a16="http://schemas.microsoft.com/office/drawing/2014/main" id="{07D90D3A-FED7-3DA3-591A-166640F0EAA6}"/>
              </a:ext>
            </a:extLst>
          </p:cNvPr>
          <p:cNvSpPr>
            <a:spLocks noGrp="1"/>
          </p:cNvSpPr>
          <p:nvPr>
            <p:ph type="title"/>
          </p:nvPr>
        </p:nvSpPr>
        <p:spPr>
          <a:xfrm>
            <a:off x="751691" y="1435039"/>
            <a:ext cx="10515600" cy="1325563"/>
          </a:xfrm>
          <a:prstGeom prst="rect">
            <a:avLst/>
          </a:prstGeom>
        </p:spPr>
        <p:txBody>
          <a:bodyPr anchor="t">
            <a:normAutofit/>
          </a:bodyPr>
          <a:lstStyle>
            <a:lvl1pPr>
              <a:defRPr sz="3600" b="1"/>
            </a:lvl1pPr>
          </a:lstStyle>
          <a:p>
            <a:r>
              <a:rPr lang="en-US"/>
              <a:t>Click to edit Master title style</a:t>
            </a:r>
          </a:p>
        </p:txBody>
      </p:sp>
    </p:spTree>
    <p:extLst>
      <p:ext uri="{BB962C8B-B14F-4D97-AF65-F5344CB8AC3E}">
        <p14:creationId xmlns:p14="http://schemas.microsoft.com/office/powerpoint/2010/main" val="14104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6109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1285176-3A25-F86A-FDFD-282FA2DF0558}"/>
              </a:ext>
            </a:extLst>
          </p:cNvPr>
          <p:cNvSpPr/>
          <p:nvPr userDrawn="1"/>
        </p:nvSpPr>
        <p:spPr>
          <a:xfrm>
            <a:off x="0" y="0"/>
            <a:ext cx="12192000" cy="6858000"/>
          </a:xfrm>
          <a:prstGeom prst="rect">
            <a:avLst/>
          </a:prstGeom>
          <a:solidFill>
            <a:srgbClr val="005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3856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7" name="Picture Placeholder 4">
            <a:extLst>
              <a:ext uri="{FF2B5EF4-FFF2-40B4-BE49-F238E27FC236}">
                <a16:creationId xmlns:a16="http://schemas.microsoft.com/office/drawing/2014/main" id="{ECE9FA53-8711-D548-6B69-E72481104E6A}"/>
              </a:ext>
            </a:extLst>
          </p:cNvPr>
          <p:cNvSpPr>
            <a:spLocks noGrp="1"/>
          </p:cNvSpPr>
          <p:nvPr>
            <p:ph type="pic" sz="quarter" idx="10"/>
          </p:nvPr>
        </p:nvSpPr>
        <p:spPr>
          <a:xfrm>
            <a:off x="6096000" y="0"/>
            <a:ext cx="6096000" cy="6858000"/>
          </a:xfrm>
          <a:prstGeom prst="rect">
            <a:avLst/>
          </a:prstGeom>
        </p:spPr>
        <p:txBody>
          <a:bodyPr/>
          <a:lstStyle/>
          <a:p>
            <a:r>
              <a:rPr lang="en-US"/>
              <a:t>Click icon to add picture</a:t>
            </a:r>
          </a:p>
        </p:txBody>
      </p:sp>
    </p:spTree>
    <p:extLst>
      <p:ext uri="{BB962C8B-B14F-4D97-AF65-F5344CB8AC3E}">
        <p14:creationId xmlns:p14="http://schemas.microsoft.com/office/powerpoint/2010/main" val="2412621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E8BC0C76-D693-5C29-38D6-A96D5D29BD2F}"/>
              </a:ext>
            </a:extLst>
          </p:cNvPr>
          <p:cNvSpPr>
            <a:spLocks noGrp="1"/>
          </p:cNvSpPr>
          <p:nvPr>
            <p:ph type="pic" sz="quarter" idx="10"/>
          </p:nvPr>
        </p:nvSpPr>
        <p:spPr>
          <a:xfrm>
            <a:off x="4492600" y="0"/>
            <a:ext cx="7699401" cy="6858000"/>
          </a:xfrm>
          <a:solidFill>
            <a:schemeClr val="bg1">
              <a:lumMod val="95000"/>
            </a:schemeClr>
          </a:solidFill>
        </p:spPr>
        <p:txBody>
          <a:bodyPr/>
          <a:lstStyle/>
          <a:p>
            <a:r>
              <a:rPr lang="en-US"/>
              <a:t>Click icon to add picture</a:t>
            </a:r>
          </a:p>
        </p:txBody>
      </p:sp>
    </p:spTree>
    <p:extLst>
      <p:ext uri="{BB962C8B-B14F-4D97-AF65-F5344CB8AC3E}">
        <p14:creationId xmlns:p14="http://schemas.microsoft.com/office/powerpoint/2010/main" val="74447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602443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b="0" i="0" kern="1200">
          <a:solidFill>
            <a:srgbClr val="005BAA"/>
          </a:solidFill>
          <a:latin typeface="Verdana" panose="020B0604030504040204" pitchFamily="34" charset="0"/>
          <a:ea typeface="Verdana" panose="020B0604030504040204" pitchFamily="34" charset="0"/>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Graphical user interface, application, logo&#10;&#10;Description automatically generated">
            <a:extLst>
              <a:ext uri="{FF2B5EF4-FFF2-40B4-BE49-F238E27FC236}">
                <a16:creationId xmlns:a16="http://schemas.microsoft.com/office/drawing/2014/main" id="{31156137-1B41-90EA-FF79-88D163616A46}"/>
              </a:ext>
            </a:extLst>
          </p:cNvPr>
          <p:cNvPicPr>
            <a:picLocks noGrp="1" noRot="1" noChangeAspect="1" noMove="1" noResize="1" noEditPoints="1" noAdjustHandles="1" noChangeArrowheads="1" noChangeShapeType="1" noCrop="1"/>
          </p:cNvPicPr>
          <p:nvPr/>
        </p:nvPicPr>
        <p:blipFill>
          <a:blip r:embed="rId2"/>
          <a:stretch>
            <a:fillRect/>
          </a:stretch>
        </p:blipFill>
        <p:spPr>
          <a:xfrm>
            <a:off x="-212662" y="771697"/>
            <a:ext cx="9699562" cy="6407127"/>
          </a:xfrm>
          <a:prstGeom prst="rect">
            <a:avLst/>
          </a:prstGeom>
        </p:spPr>
      </p:pic>
      <p:sp>
        <p:nvSpPr>
          <p:cNvPr id="2" name="Shape 79">
            <a:extLst>
              <a:ext uri="{FF2B5EF4-FFF2-40B4-BE49-F238E27FC236}">
                <a16:creationId xmlns:a16="http://schemas.microsoft.com/office/drawing/2014/main" id="{FF1C280A-99C9-ED35-B53F-8EB1711BD88C}"/>
              </a:ext>
            </a:extLst>
          </p:cNvPr>
          <p:cNvSpPr/>
          <p:nvPr/>
        </p:nvSpPr>
        <p:spPr>
          <a:xfrm>
            <a:off x="937397" y="1209621"/>
            <a:ext cx="10317204" cy="1477328"/>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H" sz="3200" b="1" dirty="0">
                <a:solidFill>
                  <a:srgbClr val="000090"/>
                </a:solidFill>
                <a:latin typeface="Arial" panose="020B0604020202020204"/>
              </a:rPr>
              <a:t>Revised Terms of Reference of the Research Board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CH" sz="3200" b="1" dirty="0">
              <a:solidFill>
                <a:srgbClr val="000090"/>
              </a:solidFill>
              <a:latin typeface="Arial" panose="020B0604020202020204"/>
            </a:endParaRPr>
          </a:p>
          <a:p>
            <a:pPr algn="ctr">
              <a:defRPr/>
            </a:pPr>
            <a:r>
              <a:rPr lang="en-CH" sz="3200" b="1">
                <a:solidFill>
                  <a:srgbClr val="000090"/>
                </a:solidFill>
                <a:latin typeface="Arial" panose="020B0604020202020204"/>
              </a:rPr>
              <a:t>Doc.</a:t>
            </a:r>
            <a:r>
              <a:rPr kumimoji="0" lang="en-CH" sz="3200" b="1" i="0" u="none" strike="noStrike" kern="1200" cap="none" spc="0" normalizeH="0" baseline="0" noProof="0">
                <a:ln>
                  <a:noFill/>
                </a:ln>
                <a:solidFill>
                  <a:srgbClr val="000090"/>
                </a:solidFill>
                <a:effectLst/>
                <a:uLnTx/>
                <a:uFillTx/>
                <a:latin typeface="Arial" panose="020B0604020202020204"/>
                <a:ea typeface="+mn-ea"/>
                <a:cs typeface="+mn-cs"/>
              </a:rPr>
              <a:t> 4.3(3)</a:t>
            </a:r>
            <a:endParaRPr lang="en-US" sz="3200" b="1" i="0" u="none" strike="noStrike" kern="1200" cap="none" spc="0" normalizeH="0" baseline="0" noProof="0">
              <a:ln>
                <a:noFill/>
              </a:ln>
              <a:solidFill>
                <a:srgbClr val="000090"/>
              </a:solidFill>
              <a:effectLst/>
              <a:uLnTx/>
              <a:uFillTx/>
              <a:latin typeface="Arial" panose="020B0604020202020204"/>
              <a:cs typeface="Arial"/>
            </a:endParaRPr>
          </a:p>
        </p:txBody>
      </p:sp>
      <p:sp>
        <p:nvSpPr>
          <p:cNvPr id="5" name="Shape 79">
            <a:extLst>
              <a:ext uri="{FF2B5EF4-FFF2-40B4-BE49-F238E27FC236}">
                <a16:creationId xmlns:a16="http://schemas.microsoft.com/office/drawing/2014/main" id="{8673974A-4746-3C4E-95D9-D8671B53F5B1}"/>
              </a:ext>
            </a:extLst>
          </p:cNvPr>
          <p:cNvSpPr/>
          <p:nvPr/>
        </p:nvSpPr>
        <p:spPr>
          <a:xfrm>
            <a:off x="1" y="3080130"/>
            <a:ext cx="12191999" cy="1200329"/>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H" sz="2600" dirty="0">
                <a:solidFill>
                  <a:srgbClr val="000000"/>
                </a:solidFill>
                <a:latin typeface="Arial" panose="020B0604020202020204"/>
                <a:cs typeface="Calibri" panose="020F0502020204030204" pitchFamily="34" charset="0"/>
              </a:rPr>
              <a:t>Prof</a:t>
            </a:r>
            <a:r>
              <a:rPr kumimoji="0" lang="en-CH"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 Amanda Lynch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H"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C</a:t>
            </a:r>
            <a:r>
              <a:rPr kumimoji="0" lang="fr-CH"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h</a:t>
            </a:r>
            <a:r>
              <a:rPr kumimoji="0" lang="en-CH"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air, Research Board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H"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25 May 2023</a:t>
            </a:r>
            <a:endParaRPr kumimoji="0" lang="de-DE"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endParaRPr>
          </a:p>
        </p:txBody>
      </p:sp>
    </p:spTree>
    <p:extLst>
      <p:ext uri="{BB962C8B-B14F-4D97-AF65-F5344CB8AC3E}">
        <p14:creationId xmlns:p14="http://schemas.microsoft.com/office/powerpoint/2010/main" val="31930491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64F40-959D-91CD-DE13-804436887991}"/>
              </a:ext>
            </a:extLst>
          </p:cNvPr>
          <p:cNvSpPr>
            <a:spLocks noGrp="1"/>
          </p:cNvSpPr>
          <p:nvPr>
            <p:ph type="title" idx="4294967295"/>
          </p:nvPr>
        </p:nvSpPr>
        <p:spPr>
          <a:xfrm>
            <a:off x="605425" y="305953"/>
            <a:ext cx="10972800" cy="1143000"/>
          </a:xfrm>
          <a:prstGeom prst="rect">
            <a:avLst/>
          </a:prstGeom>
        </p:spPr>
        <p:txBody>
          <a:bodyPr lIns="91440" tIns="45720" rIns="91440" bIns="45720" anchor="t">
            <a:noAutofit/>
          </a:bodyPr>
          <a:lstStyle/>
          <a:p>
            <a:pPr algn="ctr">
              <a:lnSpc>
                <a:spcPct val="100000"/>
              </a:lnSpc>
              <a:spcAft>
                <a:spcPts val="600"/>
              </a:spcAft>
            </a:pPr>
            <a:r>
              <a:rPr lang="en-US" sz="3200" b="1">
                <a:solidFill>
                  <a:schemeClr val="tx1"/>
                </a:solidFill>
                <a:latin typeface="Verdana"/>
                <a:ea typeface="Verdana"/>
              </a:rPr>
              <a:t>Doc. </a:t>
            </a:r>
            <a:r>
              <a:rPr lang="en-CH" sz="3200" b="1" dirty="0">
                <a:solidFill>
                  <a:schemeClr val="tx1"/>
                </a:solidFill>
                <a:latin typeface="Verdana"/>
                <a:ea typeface="Verdana"/>
              </a:rPr>
              <a:t>4</a:t>
            </a:r>
            <a:r>
              <a:rPr lang="en-US" sz="3200" b="1" dirty="0">
                <a:solidFill>
                  <a:schemeClr val="tx1"/>
                </a:solidFill>
                <a:latin typeface="Verdana"/>
                <a:ea typeface="Verdana"/>
              </a:rPr>
              <a:t>.3(3) </a:t>
            </a:r>
            <a:br>
              <a:rPr lang="en-CH" sz="3200" dirty="0">
                <a:latin typeface="Verdana" panose="020B0604030504040204" pitchFamily="34" charset="0"/>
                <a:ea typeface="Verdana" panose="020B0604030504040204" pitchFamily="34" charset="0"/>
              </a:rPr>
            </a:br>
            <a:r>
              <a:rPr lang="en-CH" sz="2400" i="1" dirty="0">
                <a:solidFill>
                  <a:schemeClr val="tx1"/>
                </a:solidFill>
                <a:latin typeface="Verdana"/>
                <a:ea typeface="Verdana"/>
              </a:rPr>
              <a:t>Revised </a:t>
            </a:r>
            <a:r>
              <a:rPr lang="en-US" sz="2400" i="1" dirty="0">
                <a:solidFill>
                  <a:schemeClr val="tx1"/>
                </a:solidFill>
                <a:latin typeface="Verdana"/>
                <a:ea typeface="Verdana"/>
              </a:rPr>
              <a:t>Terms of Reference of the Research Board</a:t>
            </a:r>
          </a:p>
        </p:txBody>
      </p:sp>
      <p:sp>
        <p:nvSpPr>
          <p:cNvPr id="3" name="Content Placeholder 2">
            <a:extLst>
              <a:ext uri="{FF2B5EF4-FFF2-40B4-BE49-F238E27FC236}">
                <a16:creationId xmlns:a16="http://schemas.microsoft.com/office/drawing/2014/main" id="{38E77756-1E4C-80B8-398B-00E11C0E16E3}"/>
              </a:ext>
            </a:extLst>
          </p:cNvPr>
          <p:cNvSpPr>
            <a:spLocks noGrp="1"/>
          </p:cNvSpPr>
          <p:nvPr>
            <p:ph idx="4294967295"/>
          </p:nvPr>
        </p:nvSpPr>
        <p:spPr>
          <a:xfrm>
            <a:off x="782587" y="1450076"/>
            <a:ext cx="10630958" cy="4486804"/>
          </a:xfrm>
          <a:prstGeom prst="rect">
            <a:avLst/>
          </a:prstGeom>
        </p:spPr>
        <p:txBody>
          <a:bodyPr vert="horz" lIns="91440" tIns="45720" rIns="91440" bIns="45720" rtlCol="0" anchor="t">
            <a:normAutofit fontScale="92500" lnSpcReduction="10000"/>
          </a:bodyPr>
          <a:lstStyle/>
          <a:p>
            <a:pPr>
              <a:lnSpc>
                <a:spcPct val="110000"/>
              </a:lnSpc>
              <a:spcBef>
                <a:spcPts val="0"/>
              </a:spcBef>
              <a:spcAft>
                <a:spcPts val="600"/>
              </a:spcAft>
            </a:pPr>
            <a:r>
              <a:rPr lang="en-US" sz="2000" dirty="0">
                <a:latin typeface="Verdana"/>
                <a:ea typeface="Verdana"/>
              </a:rPr>
              <a:t>Despite challenges resulting from the COVID-19 pandemic, the Research Board:</a:t>
            </a:r>
          </a:p>
          <a:p>
            <a:pPr marL="731520" lvl="1">
              <a:lnSpc>
                <a:spcPct val="110000"/>
              </a:lnSpc>
              <a:spcBef>
                <a:spcPts val="0"/>
              </a:spcBef>
              <a:spcAft>
                <a:spcPts val="600"/>
              </a:spcAft>
            </a:pPr>
            <a:r>
              <a:rPr lang="en-US" sz="2000" dirty="0">
                <a:latin typeface="Verdana"/>
                <a:ea typeface="Verdana"/>
              </a:rPr>
              <a:t>convened regularly to enhance research coordination activities</a:t>
            </a:r>
            <a:endParaRPr lang="en-US">
              <a:latin typeface="Verdana"/>
              <a:ea typeface="Verdana"/>
            </a:endParaRPr>
          </a:p>
          <a:p>
            <a:pPr marL="731520" lvl="1">
              <a:lnSpc>
                <a:spcPct val="110000"/>
              </a:lnSpc>
              <a:spcBef>
                <a:spcPts val="0"/>
              </a:spcBef>
              <a:spcAft>
                <a:spcPts val="600"/>
              </a:spcAft>
            </a:pPr>
            <a:r>
              <a:rPr lang="en-US" sz="2000" dirty="0">
                <a:latin typeface="Verdana"/>
                <a:ea typeface="Verdana"/>
              </a:rPr>
              <a:t>developed 6 concept notes and 3 task teams addressing emerging research priorities,</a:t>
            </a:r>
          </a:p>
          <a:p>
            <a:pPr marL="731520" lvl="1">
              <a:lnSpc>
                <a:spcPct val="120000"/>
              </a:lnSpc>
              <a:spcBef>
                <a:spcPts val="0"/>
              </a:spcBef>
              <a:spcAft>
                <a:spcPts val="1200"/>
              </a:spcAft>
            </a:pPr>
            <a:r>
              <a:rPr lang="en-US" sz="2000" dirty="0">
                <a:latin typeface="Verdana"/>
                <a:ea typeface="Verdana"/>
              </a:rPr>
              <a:t>pursued activities with the technical commissions, regional associations, the Scientific Advisory Panel and other partners. </a:t>
            </a:r>
            <a:endParaRPr lang="en-US" sz="2000" dirty="0">
              <a:latin typeface="Verdana"/>
              <a:ea typeface="Verdana"/>
              <a:cs typeface="Arial"/>
            </a:endParaRPr>
          </a:p>
          <a:p>
            <a:pPr>
              <a:lnSpc>
                <a:spcPct val="110000"/>
              </a:lnSpc>
              <a:spcBef>
                <a:spcPts val="1200"/>
              </a:spcBef>
            </a:pPr>
            <a:r>
              <a:rPr lang="en-US" sz="2000" dirty="0">
                <a:latin typeface="Verdana"/>
                <a:ea typeface="Verdana"/>
              </a:rPr>
              <a:t>However, as a novel structure in the WMO Governance Reform, the evolving nature of the role of the Research Board introduced challenges. </a:t>
            </a:r>
          </a:p>
          <a:p>
            <a:pPr>
              <a:lnSpc>
                <a:spcPct val="110000"/>
              </a:lnSpc>
              <a:spcBef>
                <a:spcPts val="1200"/>
              </a:spcBef>
            </a:pPr>
            <a:endParaRPr lang="en-US" sz="2000" dirty="0">
              <a:latin typeface="Verdana"/>
              <a:ea typeface="Verdana"/>
            </a:endParaRPr>
          </a:p>
          <a:p>
            <a:pPr>
              <a:lnSpc>
                <a:spcPct val="110000"/>
              </a:lnSpc>
              <a:spcBef>
                <a:spcPts val="1200"/>
              </a:spcBef>
            </a:pPr>
            <a:r>
              <a:rPr lang="en-US" sz="2000" dirty="0">
                <a:latin typeface="Verdana"/>
                <a:ea typeface="Verdana"/>
              </a:rPr>
              <a:t>Following a self-assessment during 2022, the Research Board revised the Terms of Reference to ensure it is fit for purpose for delivering on the Research Board’s mandate and responsibilities under the WMO Strategic Plan.</a:t>
            </a:r>
            <a:endParaRPr lang="en-US"/>
          </a:p>
        </p:txBody>
      </p:sp>
    </p:spTree>
    <p:extLst>
      <p:ext uri="{BB962C8B-B14F-4D97-AF65-F5344CB8AC3E}">
        <p14:creationId xmlns:p14="http://schemas.microsoft.com/office/powerpoint/2010/main" val="4036126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2C0394-6BFB-FB89-399E-F91B2EF985C9}"/>
              </a:ext>
            </a:extLst>
          </p:cNvPr>
          <p:cNvSpPr>
            <a:spLocks noGrp="1"/>
          </p:cNvSpPr>
          <p:nvPr>
            <p:ph idx="4294967295"/>
          </p:nvPr>
        </p:nvSpPr>
        <p:spPr>
          <a:xfrm>
            <a:off x="609013" y="1251886"/>
            <a:ext cx="10977562" cy="4784725"/>
          </a:xfrm>
          <a:prstGeom prst="rect">
            <a:avLst/>
          </a:prstGeom>
        </p:spPr>
        <p:txBody>
          <a:bodyPr lIns="91440" tIns="45720" rIns="91440" bIns="45720" anchor="t">
            <a:noAutofit/>
          </a:bodyPr>
          <a:lstStyle/>
          <a:p>
            <a:pPr>
              <a:lnSpc>
                <a:spcPct val="100000"/>
              </a:lnSpc>
              <a:spcBef>
                <a:spcPts val="0"/>
              </a:spcBef>
              <a:spcAft>
                <a:spcPts val="600"/>
              </a:spcAft>
            </a:pPr>
            <a:r>
              <a:rPr lang="en-US" sz="1900" b="1" dirty="0">
                <a:latin typeface="Verdana"/>
                <a:ea typeface="Verdana"/>
              </a:rPr>
              <a:t>Mandate: </a:t>
            </a:r>
            <a:endParaRPr lang="en-US" sz="1900" b="1">
              <a:latin typeface="Verdana" panose="020B0604030504040204" pitchFamily="34" charset="0"/>
              <a:ea typeface="Verdana" panose="020B0604030504040204" pitchFamily="34" charset="0"/>
            </a:endParaRPr>
          </a:p>
          <a:p>
            <a:pPr marL="731520" indent="-342900">
              <a:lnSpc>
                <a:spcPct val="100000"/>
              </a:lnSpc>
              <a:spcBef>
                <a:spcPts val="0"/>
              </a:spcBef>
              <a:spcAft>
                <a:spcPts val="600"/>
              </a:spcAft>
              <a:buChar char="•"/>
            </a:pPr>
            <a:r>
              <a:rPr lang="en-US" sz="1900" dirty="0">
                <a:latin typeface="Verdana"/>
                <a:ea typeface="Verdana"/>
              </a:rPr>
              <a:t>to place current scientific priorities in context of WMO strategic aims</a:t>
            </a:r>
            <a:endParaRPr lang="en-US" sz="1900"/>
          </a:p>
          <a:p>
            <a:pPr marL="731520" indent="-342900">
              <a:lnSpc>
                <a:spcPct val="100000"/>
              </a:lnSpc>
              <a:spcBef>
                <a:spcPts val="0"/>
              </a:spcBef>
              <a:spcAft>
                <a:spcPts val="600"/>
              </a:spcAft>
              <a:buChar char="•"/>
            </a:pPr>
            <a:r>
              <a:rPr lang="en-US" sz="1900" dirty="0">
                <a:latin typeface="Verdana"/>
                <a:ea typeface="Verdana"/>
              </a:rPr>
              <a:t>to act as a liaison between international scientific communities and bodies of the WMO, </a:t>
            </a:r>
            <a:endParaRPr lang="en-US" sz="1900"/>
          </a:p>
          <a:p>
            <a:pPr marL="731520" indent="-342900">
              <a:lnSpc>
                <a:spcPct val="100000"/>
              </a:lnSpc>
              <a:spcBef>
                <a:spcPts val="0"/>
              </a:spcBef>
              <a:spcAft>
                <a:spcPts val="600"/>
              </a:spcAft>
              <a:buChar char="•"/>
            </a:pPr>
            <a:r>
              <a:rPr lang="en-US" sz="1900" dirty="0">
                <a:latin typeface="Verdana"/>
                <a:ea typeface="Verdana"/>
              </a:rPr>
              <a:t>to identify scientific and technological gaps, opportunities and synergies, </a:t>
            </a:r>
            <a:endParaRPr lang="en-US" sz="1900"/>
          </a:p>
          <a:p>
            <a:pPr marL="731520" indent="-342900">
              <a:lnSpc>
                <a:spcPct val="100000"/>
              </a:lnSpc>
              <a:spcBef>
                <a:spcPts val="0"/>
              </a:spcBef>
              <a:spcAft>
                <a:spcPts val="600"/>
              </a:spcAft>
              <a:buChar char="•"/>
            </a:pPr>
            <a:r>
              <a:rPr lang="en-US" sz="1900" dirty="0">
                <a:latin typeface="Verdana"/>
                <a:ea typeface="Verdana"/>
              </a:rPr>
              <a:t>to support capacity recognition and development, and </a:t>
            </a:r>
            <a:endParaRPr lang="en-US" sz="1900"/>
          </a:p>
          <a:p>
            <a:pPr marL="731520" indent="-342900">
              <a:lnSpc>
                <a:spcPct val="100000"/>
              </a:lnSpc>
              <a:spcBef>
                <a:spcPts val="0"/>
              </a:spcBef>
              <a:spcAft>
                <a:spcPts val="600"/>
              </a:spcAft>
              <a:buChar char="•"/>
            </a:pPr>
            <a:r>
              <a:rPr lang="en-US" sz="1900" dirty="0">
                <a:latin typeface="Verdana"/>
                <a:ea typeface="Verdana"/>
              </a:rPr>
              <a:t>to stimulate research most critical for operational infrastructure development, the provision of services, and knowledge support for solutions </a:t>
            </a:r>
            <a:endParaRPr lang="en-US" sz="1900"/>
          </a:p>
          <a:p>
            <a:pPr marL="0" indent="0">
              <a:lnSpc>
                <a:spcPct val="100000"/>
              </a:lnSpc>
              <a:spcBef>
                <a:spcPts val="0"/>
              </a:spcBef>
              <a:spcAft>
                <a:spcPts val="600"/>
              </a:spcAft>
              <a:buNone/>
            </a:pPr>
            <a:r>
              <a:rPr lang="en-US" sz="1900" b="1" dirty="0">
                <a:latin typeface="Verdana"/>
                <a:ea typeface="Verdana"/>
              </a:rPr>
              <a:t>Activities:</a:t>
            </a:r>
          </a:p>
          <a:p>
            <a:pPr marL="731520" indent="-342900">
              <a:lnSpc>
                <a:spcPct val="100000"/>
              </a:lnSpc>
              <a:spcBef>
                <a:spcPts val="0"/>
              </a:spcBef>
              <a:spcAft>
                <a:spcPts val="600"/>
              </a:spcAft>
              <a:buChar char="•"/>
            </a:pPr>
            <a:r>
              <a:rPr lang="en-US" sz="1900" dirty="0">
                <a:latin typeface="Verdana"/>
                <a:ea typeface="Verdana"/>
              </a:rPr>
              <a:t>Coordination of research in support of WMO Mission</a:t>
            </a:r>
          </a:p>
          <a:p>
            <a:pPr marL="731520" indent="-342900">
              <a:lnSpc>
                <a:spcPct val="100000"/>
              </a:lnSpc>
              <a:spcBef>
                <a:spcPts val="0"/>
              </a:spcBef>
              <a:spcAft>
                <a:spcPts val="600"/>
              </a:spcAft>
              <a:buChar char="•"/>
            </a:pPr>
            <a:r>
              <a:rPr lang="en-US" sz="1900" dirty="0">
                <a:latin typeface="Verdana"/>
                <a:ea typeface="Verdana"/>
              </a:rPr>
              <a:t>Sponsored and co-sponsored Research </a:t>
            </a:r>
            <a:r>
              <a:rPr lang="en-US" sz="1900" err="1">
                <a:latin typeface="Verdana"/>
                <a:ea typeface="Verdana"/>
              </a:rPr>
              <a:t>Programmes</a:t>
            </a:r>
            <a:endParaRPr lang="en-US" sz="1900" dirty="0">
              <a:latin typeface="Verdana"/>
              <a:ea typeface="Verdana"/>
            </a:endParaRPr>
          </a:p>
          <a:p>
            <a:pPr marL="731520" indent="-342900">
              <a:lnSpc>
                <a:spcPct val="100000"/>
              </a:lnSpc>
              <a:spcBef>
                <a:spcPts val="0"/>
              </a:spcBef>
              <a:spcAft>
                <a:spcPts val="600"/>
              </a:spcAft>
              <a:buChar char="•"/>
            </a:pPr>
            <a:r>
              <a:rPr lang="en-US" sz="1900" dirty="0">
                <a:latin typeface="Verdana"/>
                <a:ea typeface="Verdana"/>
              </a:rPr>
              <a:t>Collaborate with Technical Commissions</a:t>
            </a:r>
          </a:p>
          <a:p>
            <a:pPr marL="731520" indent="-342900">
              <a:lnSpc>
                <a:spcPct val="100000"/>
              </a:lnSpc>
              <a:spcBef>
                <a:spcPts val="0"/>
              </a:spcBef>
              <a:spcAft>
                <a:spcPts val="600"/>
              </a:spcAft>
              <a:buChar char="•"/>
            </a:pPr>
            <a:r>
              <a:rPr lang="en-US" sz="1900" dirty="0">
                <a:latin typeface="Verdana"/>
                <a:ea typeface="Verdana"/>
              </a:rPr>
              <a:t>Support Regional Associations</a:t>
            </a:r>
          </a:p>
        </p:txBody>
      </p:sp>
      <p:sp>
        <p:nvSpPr>
          <p:cNvPr id="6" name="Title 1">
            <a:extLst>
              <a:ext uri="{FF2B5EF4-FFF2-40B4-BE49-F238E27FC236}">
                <a16:creationId xmlns:a16="http://schemas.microsoft.com/office/drawing/2014/main" id="{7890EB3A-C64C-CD90-23A0-04491AE43C41}"/>
              </a:ext>
            </a:extLst>
          </p:cNvPr>
          <p:cNvSpPr>
            <a:spLocks noGrp="1"/>
          </p:cNvSpPr>
          <p:nvPr>
            <p:ph type="title" idx="4294967295"/>
          </p:nvPr>
        </p:nvSpPr>
        <p:spPr>
          <a:xfrm>
            <a:off x="615863" y="170255"/>
            <a:ext cx="10972800" cy="1143000"/>
          </a:xfrm>
          <a:prstGeom prst="rect">
            <a:avLst/>
          </a:prstGeom>
        </p:spPr>
        <p:txBody>
          <a:bodyPr lIns="91440" tIns="45720" rIns="91440" bIns="45720" anchor="t">
            <a:noAutofit/>
          </a:bodyPr>
          <a:lstStyle/>
          <a:p>
            <a:pPr algn="ctr">
              <a:lnSpc>
                <a:spcPct val="100000"/>
              </a:lnSpc>
              <a:spcAft>
                <a:spcPts val="600"/>
              </a:spcAft>
            </a:pPr>
            <a:r>
              <a:rPr lang="en-US" sz="3200" b="1">
                <a:solidFill>
                  <a:schemeClr val="tx1"/>
                </a:solidFill>
                <a:latin typeface="Verdana"/>
                <a:ea typeface="Verdana"/>
              </a:rPr>
              <a:t>Doc. </a:t>
            </a:r>
            <a:r>
              <a:rPr lang="en-CH" sz="3200" b="1" dirty="0">
                <a:solidFill>
                  <a:schemeClr val="tx1"/>
                </a:solidFill>
                <a:latin typeface="Verdana"/>
                <a:ea typeface="Verdana"/>
              </a:rPr>
              <a:t>4</a:t>
            </a:r>
            <a:r>
              <a:rPr lang="en-US" sz="3200" b="1" dirty="0">
                <a:solidFill>
                  <a:schemeClr val="tx1"/>
                </a:solidFill>
                <a:latin typeface="Verdana"/>
                <a:ea typeface="Verdana"/>
              </a:rPr>
              <a:t>.3(3) </a:t>
            </a:r>
            <a:br>
              <a:rPr lang="en-CH" sz="3200" dirty="0">
                <a:latin typeface="Verdana" panose="020B0604030504040204" pitchFamily="34" charset="0"/>
                <a:ea typeface="Verdana" panose="020B0604030504040204" pitchFamily="34" charset="0"/>
              </a:rPr>
            </a:br>
            <a:r>
              <a:rPr lang="en-CH" sz="2400" i="1" dirty="0">
                <a:solidFill>
                  <a:schemeClr val="tx1"/>
                </a:solidFill>
                <a:latin typeface="Verdana"/>
                <a:ea typeface="Verdana"/>
              </a:rPr>
              <a:t>Revised </a:t>
            </a:r>
            <a:r>
              <a:rPr lang="en-US" sz="2400" i="1" dirty="0">
                <a:solidFill>
                  <a:schemeClr val="tx1"/>
                </a:solidFill>
                <a:latin typeface="Verdana"/>
                <a:ea typeface="Verdana"/>
              </a:rPr>
              <a:t>Terms of Reference of the Research Board</a:t>
            </a:r>
          </a:p>
        </p:txBody>
      </p:sp>
    </p:spTree>
    <p:extLst>
      <p:ext uri="{BB962C8B-B14F-4D97-AF65-F5344CB8AC3E}">
        <p14:creationId xmlns:p14="http://schemas.microsoft.com/office/powerpoint/2010/main" val="3325403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2C0394-6BFB-FB89-399E-F91B2EF985C9}"/>
              </a:ext>
            </a:extLst>
          </p:cNvPr>
          <p:cNvSpPr>
            <a:spLocks noGrp="1"/>
          </p:cNvSpPr>
          <p:nvPr>
            <p:ph idx="4294967295"/>
          </p:nvPr>
        </p:nvSpPr>
        <p:spPr>
          <a:xfrm>
            <a:off x="862404" y="1604549"/>
            <a:ext cx="10463212" cy="4344988"/>
          </a:xfrm>
          <a:prstGeom prst="rect">
            <a:avLst/>
          </a:prstGeom>
        </p:spPr>
        <p:txBody>
          <a:bodyPr lIns="91440" tIns="45720" rIns="91440" bIns="45720" anchor="t">
            <a:noAutofit/>
          </a:bodyPr>
          <a:lstStyle/>
          <a:p>
            <a:pPr marL="0" indent="0">
              <a:lnSpc>
                <a:spcPct val="100000"/>
              </a:lnSpc>
              <a:spcBef>
                <a:spcPts val="0"/>
              </a:spcBef>
              <a:buNone/>
            </a:pPr>
            <a:r>
              <a:rPr lang="en-US" sz="2400" b="1" dirty="0">
                <a:latin typeface="Verdana"/>
                <a:ea typeface="Verdana"/>
              </a:rPr>
              <a:t>Composition:</a:t>
            </a:r>
            <a:r>
              <a:rPr lang="en-US" sz="2400" dirty="0">
                <a:latin typeface="Verdana"/>
                <a:ea typeface="Verdana"/>
              </a:rPr>
              <a:t> 25 to 30 members active in the fields of weather, climate, water, ocean and related environmental and social sciences, taking into account geographic balance and reflecting the WMO gender mainstreaming policy.</a:t>
            </a:r>
          </a:p>
          <a:p>
            <a:pPr marL="0" indent="0">
              <a:lnSpc>
                <a:spcPct val="100000"/>
              </a:lnSpc>
              <a:spcBef>
                <a:spcPts val="0"/>
              </a:spcBef>
              <a:buNone/>
            </a:pPr>
            <a:endParaRPr lang="en-US" sz="2400">
              <a:latin typeface="Verdana" panose="020B0604030504040204" pitchFamily="34" charset="0"/>
              <a:ea typeface="Verdana" panose="020B0604030504040204" pitchFamily="34" charset="0"/>
            </a:endParaRPr>
          </a:p>
          <a:p>
            <a:pPr>
              <a:lnSpc>
                <a:spcPct val="100000"/>
              </a:lnSpc>
              <a:spcBef>
                <a:spcPts val="0"/>
              </a:spcBef>
              <a:spcAft>
                <a:spcPts val="1200"/>
              </a:spcAft>
            </a:pPr>
            <a:r>
              <a:rPr lang="en-US" sz="2400" b="1" dirty="0">
                <a:latin typeface="Verdana"/>
                <a:ea typeface="Verdana"/>
              </a:rPr>
              <a:t>Management Group: </a:t>
            </a:r>
            <a:endParaRPr lang="en-US" sz="2400" b="1" dirty="0"/>
          </a:p>
          <a:p>
            <a:pPr marL="731520" indent="-342900">
              <a:lnSpc>
                <a:spcPct val="100000"/>
              </a:lnSpc>
              <a:spcBef>
                <a:spcPts val="0"/>
              </a:spcBef>
              <a:spcAft>
                <a:spcPts val="600"/>
              </a:spcAft>
              <a:buChar char="•"/>
            </a:pPr>
            <a:r>
              <a:rPr lang="en-US" sz="2400">
                <a:latin typeface="Verdana" panose="020B0604030504040204" pitchFamily="34" charset="0"/>
                <a:ea typeface="Verdana" panose="020B0604030504040204" pitchFamily="34" charset="0"/>
              </a:rPr>
              <a:t>Chair and Vice Chair</a:t>
            </a:r>
            <a:endParaRPr lang="en-US" sz="2400"/>
          </a:p>
          <a:p>
            <a:pPr marL="731520" indent="-342900">
              <a:lnSpc>
                <a:spcPct val="100000"/>
              </a:lnSpc>
              <a:spcBef>
                <a:spcPts val="0"/>
              </a:spcBef>
              <a:spcAft>
                <a:spcPts val="600"/>
              </a:spcAft>
              <a:buChar char="•"/>
            </a:pPr>
            <a:r>
              <a:rPr lang="en-US" sz="2400">
                <a:latin typeface="Verdana"/>
                <a:ea typeface="Verdana"/>
              </a:rPr>
              <a:t>Chairs of Research </a:t>
            </a:r>
            <a:r>
              <a:rPr lang="en-US" sz="2400" err="1">
                <a:latin typeface="Verdana"/>
                <a:ea typeface="Verdana"/>
              </a:rPr>
              <a:t>Programmes</a:t>
            </a:r>
            <a:endParaRPr lang="en-US" sz="2400">
              <a:latin typeface="Verdana"/>
              <a:ea typeface="Verdana"/>
            </a:endParaRPr>
          </a:p>
          <a:p>
            <a:pPr marL="731520" indent="-342900">
              <a:lnSpc>
                <a:spcPct val="100000"/>
              </a:lnSpc>
              <a:spcBef>
                <a:spcPts val="0"/>
              </a:spcBef>
              <a:spcAft>
                <a:spcPts val="600"/>
              </a:spcAft>
              <a:buChar char="•"/>
            </a:pPr>
            <a:r>
              <a:rPr lang="en-US" sz="2400">
                <a:latin typeface="Verdana" panose="020B0604030504040204" pitchFamily="34" charset="0"/>
                <a:ea typeface="Verdana" panose="020B0604030504040204" pitchFamily="34" charset="0"/>
              </a:rPr>
              <a:t>One representative of Regional Associations</a:t>
            </a:r>
            <a:endParaRPr lang="en-US" sz="2400"/>
          </a:p>
          <a:p>
            <a:pPr marL="731520" indent="-342900">
              <a:lnSpc>
                <a:spcPct val="100000"/>
              </a:lnSpc>
              <a:spcBef>
                <a:spcPts val="0"/>
              </a:spcBef>
              <a:spcAft>
                <a:spcPts val="600"/>
              </a:spcAft>
              <a:buChar char="•"/>
            </a:pPr>
            <a:r>
              <a:rPr lang="en-US" sz="2400">
                <a:latin typeface="Verdana" panose="020B0604030504040204" pitchFamily="34" charset="0"/>
                <a:ea typeface="Verdana" panose="020B0604030504040204" pitchFamily="34" charset="0"/>
              </a:rPr>
              <a:t>One additional member</a:t>
            </a:r>
            <a:endParaRPr lang="en-US" sz="2400"/>
          </a:p>
          <a:p>
            <a:pPr>
              <a:lnSpc>
                <a:spcPct val="100000"/>
              </a:lnSpc>
              <a:spcBef>
                <a:spcPts val="0"/>
              </a:spcBef>
            </a:pPr>
            <a:endParaRPr lang="en-US" sz="2400"/>
          </a:p>
        </p:txBody>
      </p:sp>
      <p:sp>
        <p:nvSpPr>
          <p:cNvPr id="6" name="Title 1">
            <a:extLst>
              <a:ext uri="{FF2B5EF4-FFF2-40B4-BE49-F238E27FC236}">
                <a16:creationId xmlns:a16="http://schemas.microsoft.com/office/drawing/2014/main" id="{1CB8B580-BCDB-9CCB-889C-F5D5FF0D1768}"/>
              </a:ext>
            </a:extLst>
          </p:cNvPr>
          <p:cNvSpPr>
            <a:spLocks noGrp="1"/>
          </p:cNvSpPr>
          <p:nvPr>
            <p:ph type="title" idx="4294967295"/>
          </p:nvPr>
        </p:nvSpPr>
        <p:spPr>
          <a:xfrm>
            <a:off x="615863" y="274638"/>
            <a:ext cx="10972800" cy="1143000"/>
          </a:xfrm>
          <a:prstGeom prst="rect">
            <a:avLst/>
          </a:prstGeom>
        </p:spPr>
        <p:txBody>
          <a:bodyPr lIns="91440" tIns="45720" rIns="91440" bIns="45720" anchor="t">
            <a:noAutofit/>
          </a:bodyPr>
          <a:lstStyle/>
          <a:p>
            <a:pPr algn="ctr">
              <a:lnSpc>
                <a:spcPct val="100000"/>
              </a:lnSpc>
              <a:spcBef>
                <a:spcPts val="0"/>
              </a:spcBef>
              <a:spcAft>
                <a:spcPts val="1200"/>
              </a:spcAft>
            </a:pPr>
            <a:r>
              <a:rPr lang="en-US" sz="3200" b="1" dirty="0">
                <a:solidFill>
                  <a:schemeClr val="tx1"/>
                </a:solidFill>
                <a:latin typeface="Verdana"/>
                <a:ea typeface="Verdana"/>
              </a:rPr>
              <a:t>Doc. </a:t>
            </a:r>
            <a:r>
              <a:rPr lang="en-CH" sz="3200" b="1" dirty="0">
                <a:solidFill>
                  <a:schemeClr val="tx1"/>
                </a:solidFill>
                <a:latin typeface="Verdana"/>
                <a:ea typeface="Verdana"/>
              </a:rPr>
              <a:t>4</a:t>
            </a:r>
            <a:r>
              <a:rPr lang="en-US" sz="3200" b="1" dirty="0">
                <a:solidFill>
                  <a:schemeClr val="tx1"/>
                </a:solidFill>
                <a:latin typeface="Verdana"/>
                <a:ea typeface="Verdana"/>
              </a:rPr>
              <a:t>.3(3) </a:t>
            </a:r>
            <a:br>
              <a:rPr lang="en-CH" sz="3200" dirty="0">
                <a:latin typeface="Verdana" panose="020B0604030504040204" pitchFamily="34" charset="0"/>
                <a:ea typeface="Verdana" panose="020B0604030504040204" pitchFamily="34" charset="0"/>
              </a:rPr>
            </a:br>
            <a:r>
              <a:rPr lang="en-CH" sz="2400" i="1" dirty="0">
                <a:solidFill>
                  <a:schemeClr val="tx1"/>
                </a:solidFill>
                <a:latin typeface="Verdana"/>
                <a:ea typeface="Verdana"/>
              </a:rPr>
              <a:t>Revised</a:t>
            </a:r>
            <a:r>
              <a:rPr lang="en-US" sz="2400" i="1" dirty="0">
                <a:solidFill>
                  <a:schemeClr val="tx1"/>
                </a:solidFill>
                <a:latin typeface="Verdana"/>
                <a:ea typeface="Verdana"/>
              </a:rPr>
              <a:t> Terms of Reference of the Research Board</a:t>
            </a:r>
            <a:endParaRPr lang="en-US" sz="3600" i="1" dirty="0">
              <a:solidFill>
                <a:schemeClr val="tx1"/>
              </a:solidFill>
              <a:latin typeface="Verdana"/>
              <a:ea typeface="Verdana"/>
            </a:endParaRPr>
          </a:p>
        </p:txBody>
      </p:sp>
    </p:spTree>
    <p:extLst>
      <p:ext uri="{BB962C8B-B14F-4D97-AF65-F5344CB8AC3E}">
        <p14:creationId xmlns:p14="http://schemas.microsoft.com/office/powerpoint/2010/main" val="2711489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2C0394-6BFB-FB89-399E-F91B2EF985C9}"/>
              </a:ext>
            </a:extLst>
          </p:cNvPr>
          <p:cNvSpPr>
            <a:spLocks noGrp="1"/>
          </p:cNvSpPr>
          <p:nvPr>
            <p:ph idx="4294967295"/>
          </p:nvPr>
        </p:nvSpPr>
        <p:spPr>
          <a:xfrm>
            <a:off x="1263041" y="1652240"/>
            <a:ext cx="9673486" cy="4346575"/>
          </a:xfrm>
          <a:prstGeom prst="rect">
            <a:avLst/>
          </a:prstGeom>
        </p:spPr>
        <p:txBody>
          <a:bodyPr lIns="91440" tIns="45720" rIns="91440" bIns="45720" anchor="t">
            <a:noAutofit/>
          </a:bodyPr>
          <a:lstStyle/>
          <a:p>
            <a:pPr>
              <a:lnSpc>
                <a:spcPct val="100000"/>
              </a:lnSpc>
              <a:spcBef>
                <a:spcPts val="0"/>
              </a:spcBef>
              <a:spcAft>
                <a:spcPts val="1200"/>
              </a:spcAft>
            </a:pPr>
            <a:r>
              <a:rPr lang="en-US" sz="2400" b="1">
                <a:latin typeface="Verdana"/>
                <a:ea typeface="Verdana"/>
              </a:rPr>
              <a:t>Working Procedures:</a:t>
            </a:r>
            <a:endParaRPr lang="en-US"/>
          </a:p>
          <a:p>
            <a:pPr marL="342900" indent="-342900">
              <a:lnSpc>
                <a:spcPct val="100000"/>
              </a:lnSpc>
              <a:spcBef>
                <a:spcPts val="0"/>
              </a:spcBef>
              <a:spcAft>
                <a:spcPts val="600"/>
              </a:spcAft>
              <a:buChar char="•"/>
            </a:pPr>
            <a:r>
              <a:rPr lang="en-US" sz="2400" dirty="0">
                <a:latin typeface="Verdana"/>
                <a:ea typeface="Verdana"/>
              </a:rPr>
              <a:t>Full board to meet at least annually, at least once in </a:t>
            </a:r>
            <a:r>
              <a:rPr lang="en-US" sz="2400">
                <a:latin typeface="Verdana"/>
                <a:ea typeface="Verdana"/>
              </a:rPr>
              <a:t>person</a:t>
            </a:r>
            <a:endParaRPr lang="en-US" dirty="0"/>
          </a:p>
          <a:p>
            <a:pPr marL="342900" indent="-342900">
              <a:lnSpc>
                <a:spcPct val="100000"/>
              </a:lnSpc>
              <a:spcBef>
                <a:spcPts val="0"/>
              </a:spcBef>
              <a:spcAft>
                <a:spcPts val="600"/>
              </a:spcAft>
              <a:buChar char="•"/>
            </a:pPr>
            <a:r>
              <a:rPr lang="en-US" sz="2400">
                <a:latin typeface="Verdana"/>
                <a:ea typeface="Verdana"/>
              </a:rPr>
              <a:t>Management Group to meet quarterly and as needed</a:t>
            </a:r>
            <a:endParaRPr lang="en-US">
              <a:latin typeface="Verdana"/>
              <a:ea typeface="Verdana"/>
            </a:endParaRPr>
          </a:p>
          <a:p>
            <a:pPr marL="342900" indent="-342900">
              <a:lnSpc>
                <a:spcPct val="100000"/>
              </a:lnSpc>
              <a:spcBef>
                <a:spcPts val="0"/>
              </a:spcBef>
              <a:spcAft>
                <a:spcPts val="600"/>
              </a:spcAft>
              <a:buChar char="•"/>
            </a:pPr>
            <a:r>
              <a:rPr lang="en-US" sz="2400">
                <a:latin typeface="Verdana"/>
                <a:ea typeface="Verdana"/>
              </a:rPr>
              <a:t>Convene a Science Day with SAP at each Congress</a:t>
            </a:r>
            <a:endParaRPr lang="en-US">
              <a:latin typeface="Verdana"/>
              <a:ea typeface="Verdana"/>
            </a:endParaRPr>
          </a:p>
          <a:p>
            <a:pPr marL="342900" indent="-342900">
              <a:lnSpc>
                <a:spcPct val="100000"/>
              </a:lnSpc>
              <a:spcBef>
                <a:spcPts val="0"/>
              </a:spcBef>
              <a:spcAft>
                <a:spcPts val="600"/>
              </a:spcAft>
              <a:buChar char="•"/>
            </a:pPr>
            <a:r>
              <a:rPr lang="en-US" sz="2400">
                <a:latin typeface="Verdana"/>
                <a:ea typeface="Verdana"/>
              </a:rPr>
              <a:t>Meet with Presidents of Technical Commissions around </a:t>
            </a:r>
            <a:r>
              <a:rPr lang="en-US" sz="2400" dirty="0">
                <a:latin typeface="Verdana"/>
                <a:ea typeface="Verdana"/>
              </a:rPr>
              <a:t>every two months</a:t>
            </a:r>
            <a:endParaRPr lang="en-US" dirty="0">
              <a:latin typeface="Verdana"/>
              <a:ea typeface="Verdana"/>
            </a:endParaRPr>
          </a:p>
          <a:p>
            <a:pPr marL="731520">
              <a:lnSpc>
                <a:spcPct val="100000"/>
              </a:lnSpc>
              <a:spcBef>
                <a:spcPts val="0"/>
              </a:spcBef>
            </a:pPr>
            <a:endParaRPr lang="en-US" sz="2400">
              <a:latin typeface="Verdana"/>
              <a:ea typeface="Verdana"/>
            </a:endParaRPr>
          </a:p>
          <a:p>
            <a:pPr>
              <a:lnSpc>
                <a:spcPct val="100000"/>
              </a:lnSpc>
              <a:spcBef>
                <a:spcPts val="0"/>
              </a:spcBef>
            </a:pPr>
            <a:r>
              <a:rPr lang="en-US" sz="2400" dirty="0">
                <a:latin typeface="Verdana"/>
                <a:ea typeface="Verdana"/>
              </a:rPr>
              <a:t>Supported by one full time Scientific Officer and other staff as needed, provided by the Secretariat.</a:t>
            </a:r>
          </a:p>
          <a:p>
            <a:pPr>
              <a:lnSpc>
                <a:spcPct val="100000"/>
              </a:lnSpc>
              <a:spcBef>
                <a:spcPts val="0"/>
              </a:spcBef>
            </a:pPr>
            <a:endParaRPr lang="en-US" sz="2400"/>
          </a:p>
          <a:p>
            <a:pPr>
              <a:lnSpc>
                <a:spcPct val="100000"/>
              </a:lnSpc>
              <a:spcBef>
                <a:spcPts val="0"/>
              </a:spcBef>
            </a:pPr>
            <a:endParaRPr lang="en-US" sz="2400"/>
          </a:p>
        </p:txBody>
      </p:sp>
      <p:sp>
        <p:nvSpPr>
          <p:cNvPr id="6" name="Title 1">
            <a:extLst>
              <a:ext uri="{FF2B5EF4-FFF2-40B4-BE49-F238E27FC236}">
                <a16:creationId xmlns:a16="http://schemas.microsoft.com/office/drawing/2014/main" id="{630F4B0F-6735-96F3-44F6-FFA16142B13E}"/>
              </a:ext>
            </a:extLst>
          </p:cNvPr>
          <p:cNvSpPr>
            <a:spLocks noGrp="1"/>
          </p:cNvSpPr>
          <p:nvPr>
            <p:ph type="title" idx="4294967295"/>
          </p:nvPr>
        </p:nvSpPr>
        <p:spPr>
          <a:xfrm>
            <a:off x="615863" y="316391"/>
            <a:ext cx="10972800" cy="1143000"/>
          </a:xfrm>
          <a:prstGeom prst="rect">
            <a:avLst/>
          </a:prstGeom>
        </p:spPr>
        <p:txBody>
          <a:bodyPr lIns="91440" tIns="45720" rIns="91440" bIns="45720" anchor="t">
            <a:noAutofit/>
          </a:bodyPr>
          <a:lstStyle/>
          <a:p>
            <a:pPr algn="ctr">
              <a:lnSpc>
                <a:spcPct val="100000"/>
              </a:lnSpc>
              <a:spcAft>
                <a:spcPts val="600"/>
              </a:spcAft>
            </a:pPr>
            <a:r>
              <a:rPr lang="en-US" sz="3200" b="1">
                <a:solidFill>
                  <a:schemeClr val="tx1"/>
                </a:solidFill>
                <a:latin typeface="Verdana"/>
                <a:ea typeface="Verdana"/>
              </a:rPr>
              <a:t>Doc. </a:t>
            </a:r>
            <a:r>
              <a:rPr lang="en-CH" sz="3200" b="1" dirty="0">
                <a:solidFill>
                  <a:schemeClr val="tx1"/>
                </a:solidFill>
                <a:latin typeface="Verdana"/>
                <a:ea typeface="Verdana"/>
              </a:rPr>
              <a:t>4</a:t>
            </a:r>
            <a:r>
              <a:rPr lang="en-US" sz="3200" b="1" dirty="0">
                <a:solidFill>
                  <a:schemeClr val="tx1"/>
                </a:solidFill>
                <a:latin typeface="Verdana"/>
                <a:ea typeface="Verdana"/>
              </a:rPr>
              <a:t>.3(3) </a:t>
            </a:r>
            <a:br>
              <a:rPr lang="en-CH" sz="3200" dirty="0">
                <a:latin typeface="Verdana" panose="020B0604030504040204" pitchFamily="34" charset="0"/>
                <a:ea typeface="Verdana" panose="020B0604030504040204" pitchFamily="34" charset="0"/>
              </a:rPr>
            </a:br>
            <a:r>
              <a:rPr lang="en-CH" sz="2400" i="1" dirty="0">
                <a:solidFill>
                  <a:schemeClr val="tx1"/>
                </a:solidFill>
                <a:latin typeface="Verdana"/>
                <a:ea typeface="Verdana"/>
              </a:rPr>
              <a:t>Revised </a:t>
            </a:r>
            <a:r>
              <a:rPr lang="en-US" sz="2400" i="1" dirty="0">
                <a:solidFill>
                  <a:schemeClr val="tx1"/>
                </a:solidFill>
                <a:latin typeface="Verdana"/>
                <a:ea typeface="Verdana"/>
              </a:rPr>
              <a:t>Terms of Reference of the Research Board</a:t>
            </a:r>
            <a:endParaRPr lang="en-US" dirty="0">
              <a:solidFill>
                <a:schemeClr val="tx1"/>
              </a:solidFill>
            </a:endParaRPr>
          </a:p>
        </p:txBody>
      </p:sp>
      <p:pic>
        <p:nvPicPr>
          <p:cNvPr id="4" name="Picture 3" descr="Graphical user interface, application&#10;&#10;Description automatically generated">
            <a:extLst>
              <a:ext uri="{FF2B5EF4-FFF2-40B4-BE49-F238E27FC236}">
                <a16:creationId xmlns:a16="http://schemas.microsoft.com/office/drawing/2014/main" id="{9AB2D7A7-8719-AF68-BD87-A87DE7D4D965}"/>
              </a:ext>
            </a:extLst>
          </p:cNvPr>
          <p:cNvPicPr>
            <a:picLocks noGrp="1" noRot="1" noChangeAspect="1" noMove="1" noResize="1" noEditPoints="1" noAdjustHandles="1" noChangeArrowheads="1" noChangeShapeType="1" noCrop="1"/>
          </p:cNvPicPr>
          <p:nvPr/>
        </p:nvPicPr>
        <p:blipFill>
          <a:blip r:embed="rId2"/>
          <a:stretch>
            <a:fillRect/>
          </a:stretch>
        </p:blipFill>
        <p:spPr>
          <a:xfrm>
            <a:off x="-103121" y="4874899"/>
            <a:ext cx="3153923" cy="2083350"/>
          </a:xfrm>
          <a:prstGeom prst="rect">
            <a:avLst/>
          </a:prstGeom>
        </p:spPr>
      </p:pic>
    </p:spTree>
    <p:extLst>
      <p:ext uri="{BB962C8B-B14F-4D97-AF65-F5344CB8AC3E}">
        <p14:creationId xmlns:p14="http://schemas.microsoft.com/office/powerpoint/2010/main" val="1686943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082FB0-955D-C92E-2742-111F25586907}"/>
              </a:ext>
            </a:extLst>
          </p:cNvPr>
          <p:cNvSpPr txBox="1"/>
          <p:nvPr/>
        </p:nvSpPr>
        <p:spPr>
          <a:xfrm>
            <a:off x="3055514" y="1143716"/>
            <a:ext cx="6080973" cy="938719"/>
          </a:xfrm>
          <a:prstGeom prst="rect">
            <a:avLst/>
          </a:prstGeom>
          <a:noFill/>
        </p:spPr>
        <p:txBody>
          <a:bodyPr wrap="square" rtlCol="0">
            <a:spAutoFit/>
          </a:bodyPr>
          <a:lstStyle/>
          <a:p>
            <a:pPr marL="0" marR="0" lvl="0" indent="0" algn="ctr" defTabSz="548627" rtl="0" eaLnBrk="1" fontAlgn="auto" latinLnBrk="0" hangingPunct="1">
              <a:lnSpc>
                <a:spcPts val="6600"/>
              </a:lnSpc>
              <a:spcBef>
                <a:spcPts val="0"/>
              </a:spcBef>
              <a:spcAft>
                <a:spcPts val="0"/>
              </a:spcAft>
              <a:buClrTx/>
              <a:buSzTx/>
              <a:buFontTx/>
              <a:buNone/>
              <a:tabLst/>
              <a:defRPr sz="1800"/>
            </a:pPr>
            <a:r>
              <a:rPr kumimoji="0" lang="hr-HR" sz="6000" b="1" i="0" u="none" strike="noStrike" kern="1200" cap="none" spc="-86" normalizeH="0" baseline="0" noProof="0">
                <a:ln>
                  <a:noFill/>
                </a:ln>
                <a:solidFill>
                  <a:srgbClr val="FFFFFF"/>
                </a:solidFill>
                <a:effectLst/>
                <a:uLnTx/>
                <a:uFillTx/>
                <a:latin typeface="Arial" panose="020B0604020202020204"/>
                <a:ea typeface="Verdana" panose="020B0604030504040204" pitchFamily="34" charset="0"/>
                <a:cs typeface="Arial" charset="0"/>
                <a:sym typeface="Montserrat-Regular"/>
              </a:rPr>
              <a:t>Thank you</a:t>
            </a:r>
            <a:endParaRPr kumimoji="0" lang="en-US" sz="6000" b="1" i="0" u="none" strike="noStrike" kern="1200" cap="none" spc="0" normalizeH="0" baseline="0" noProof="0">
              <a:ln>
                <a:noFill/>
              </a:ln>
              <a:solidFill>
                <a:srgbClr val="FFFFFF"/>
              </a:solidFill>
              <a:effectLst/>
              <a:uLnTx/>
              <a:uFillTx/>
              <a:latin typeface="Arial" panose="020B0604020202020204"/>
              <a:ea typeface="Verdana" panose="020B0604030504040204" pitchFamily="34" charset="0"/>
              <a:cs typeface="Arial" charset="0"/>
            </a:endParaRPr>
          </a:p>
        </p:txBody>
      </p:sp>
      <p:sp>
        <p:nvSpPr>
          <p:cNvPr id="3" name="CuadroTexto 3">
            <a:extLst>
              <a:ext uri="{FF2B5EF4-FFF2-40B4-BE49-F238E27FC236}">
                <a16:creationId xmlns:a16="http://schemas.microsoft.com/office/drawing/2014/main" id="{096E52C7-343E-7398-F218-D510FB81F43F}"/>
              </a:ext>
            </a:extLst>
          </p:cNvPr>
          <p:cNvSpPr txBox="1">
            <a:spLocks noGrp="1" noRot="1" noMove="1" noResize="1" noEditPoints="1" noAdjustHandles="1" noChangeArrowheads="1" noChangeShapeType="1"/>
          </p:cNvSpPr>
          <p:nvPr/>
        </p:nvSpPr>
        <p:spPr>
          <a:xfrm>
            <a:off x="3824879" y="5950894"/>
            <a:ext cx="4542242" cy="523926"/>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0" i="0" u="none" strike="noStrike" kern="1200" cap="none" spc="0" normalizeH="0" baseline="30000" noProof="0">
                <a:ln>
                  <a:noFill/>
                </a:ln>
                <a:solidFill>
                  <a:srgbClr val="FFFFFF"/>
                </a:solidFill>
                <a:effectLst/>
                <a:uLnTx/>
                <a:uFillTx/>
                <a:latin typeface="Arial" panose="020B0604020202020204"/>
                <a:ea typeface="Verdana" panose="020B0604030504040204" pitchFamily="34" charset="0"/>
                <a:cs typeface="+mn-cs"/>
              </a:rPr>
              <a:t>wmo.int</a:t>
            </a:r>
          </a:p>
        </p:txBody>
      </p:sp>
      <p:pic>
        <p:nvPicPr>
          <p:cNvPr id="4" name="Picture 3" descr="Graphical user interface&#10;&#10;Description automatically generated with low confidence">
            <a:extLst>
              <a:ext uri="{FF2B5EF4-FFF2-40B4-BE49-F238E27FC236}">
                <a16:creationId xmlns:a16="http://schemas.microsoft.com/office/drawing/2014/main" id="{FFDF46DB-8EBB-D42C-13BD-30041423CFB0}"/>
              </a:ext>
            </a:extLst>
          </p:cNvPr>
          <p:cNvPicPr>
            <a:picLocks noGrp="1" noRot="1" noChangeAspect="1" noMove="1" noResize="1" noEditPoints="1" noAdjustHandles="1" noChangeArrowheads="1" noChangeShapeType="1" noCrop="1"/>
          </p:cNvPicPr>
          <p:nvPr/>
        </p:nvPicPr>
        <p:blipFill>
          <a:blip r:embed="rId2"/>
          <a:stretch>
            <a:fillRect/>
          </a:stretch>
        </p:blipFill>
        <p:spPr>
          <a:xfrm>
            <a:off x="2957075" y="2791285"/>
            <a:ext cx="6277850" cy="2450759"/>
          </a:xfrm>
          <a:prstGeom prst="rect">
            <a:avLst/>
          </a:prstGeom>
        </p:spPr>
      </p:pic>
    </p:spTree>
    <p:extLst>
      <p:ext uri="{BB962C8B-B14F-4D97-AF65-F5344CB8AC3E}">
        <p14:creationId xmlns:p14="http://schemas.microsoft.com/office/powerpoint/2010/main" val="23011739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Tema de Office">
  <a:themeElements>
    <a:clrScheme name="Personalizados 20">
      <a:dk1>
        <a:srgbClr val="000000"/>
      </a:dk1>
      <a:lt1>
        <a:srgbClr val="FFFFFF"/>
      </a:lt1>
      <a:dk2>
        <a:srgbClr val="44546A"/>
      </a:dk2>
      <a:lt2>
        <a:srgbClr val="E7E6E6"/>
      </a:lt2>
      <a:accent1>
        <a:srgbClr val="FFC000"/>
      </a:accent1>
      <a:accent2>
        <a:srgbClr val="0D0D0D"/>
      </a:accent2>
      <a:accent3>
        <a:srgbClr val="A5A5A5"/>
      </a:accent3>
      <a:accent4>
        <a:srgbClr val="CECECE"/>
      </a:accent4>
      <a:accent5>
        <a:srgbClr val="262626"/>
      </a:accent5>
      <a:accent6>
        <a:srgbClr val="7F7F7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MO 150y_PPT template_final" id="{B3EF7058-1FF0-4ED5-86CD-56874FE9D8DD}" vid="{852C1DF3-8CD9-4FD1-9012-2D9301629E3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CAF269140A5543AF3A8CC154D7AACB" ma:contentTypeVersion="" ma:contentTypeDescription="Create a new document." ma:contentTypeScope="" ma:versionID="cf92dc3f59cd5d365ad3a7b1bd9d15d6">
  <xsd:schema xmlns:xsd="http://www.w3.org/2001/XMLSchema" xmlns:xs="http://www.w3.org/2001/XMLSchema" xmlns:p="http://schemas.microsoft.com/office/2006/metadata/properties" xmlns:ns2="ee524a4b-706c-4f01-afc3-358812d8a041" targetNamespace="http://schemas.microsoft.com/office/2006/metadata/properties" ma:root="true" ma:fieldsID="a1594fc56ff0ef5eb7db85bf8363c850" ns2:_="">
    <xsd:import namespace="ee524a4b-706c-4f01-afc3-358812d8a04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524a4b-706c-4f01-afc3-358812d8a04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E7FF85-04BD-4B1B-AA34-8FAE4C7A2402}"/>
</file>

<file path=customXml/itemProps2.xml><?xml version="1.0" encoding="utf-8"?>
<ds:datastoreItem xmlns:ds="http://schemas.openxmlformats.org/officeDocument/2006/customXml" ds:itemID="{9806A5BF-2DDF-4A41-839C-79687835C334}">
  <ds:schemaRefs>
    <ds:schemaRef ds:uri="http://schemas.microsoft.com/sharepoint/v3/contenttype/forms"/>
  </ds:schemaRefs>
</ds:datastoreItem>
</file>

<file path=customXml/itemProps3.xml><?xml version="1.0" encoding="utf-8"?>
<ds:datastoreItem xmlns:ds="http://schemas.openxmlformats.org/officeDocument/2006/customXml" ds:itemID="{2BE2A921-D120-42AD-8C0B-C56560C7E19E}">
  <ds:schemaRefs>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purl.org/dc/dcmitype/"/>
    <ds:schemaRef ds:uri="http://purl.org/dc/elements/1.1/"/>
    <ds:schemaRef ds:uri="2c63548e-e22e-43cb-a415-9193d4d80a38"/>
    <ds:schemaRef ds:uri="http://schemas.microsoft.com/office/2006/metadata/properties"/>
    <ds:schemaRef ds:uri="9d2c9005-3129-4719-81ca-2fc8d806cf3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TotalTime>
  <Words>398</Words>
  <Application>Microsoft Office PowerPoint</Application>
  <PresentationFormat>Widescreen</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Tema de Office</vt:lpstr>
      <vt:lpstr>PowerPoint Presentation</vt:lpstr>
      <vt:lpstr>Doc. 4.3(3)  Revised Terms of Reference of the Research Board</vt:lpstr>
      <vt:lpstr>Doc. 4.3(3)  Revised Terms of Reference of the Research Board</vt:lpstr>
      <vt:lpstr>Doc. 4.3(3)  Revised Terms of Reference of the Research Board</vt:lpstr>
      <vt:lpstr>Doc. 4.3(3)  Revised Terms of Reference of the Research Board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Stuart</dc:creator>
  <cp:lastModifiedBy>Lauren Stuart</cp:lastModifiedBy>
  <cp:revision>50</cp:revision>
  <dcterms:created xsi:type="dcterms:W3CDTF">2023-05-24T13:26:19Z</dcterms:created>
  <dcterms:modified xsi:type="dcterms:W3CDTF">2023-05-25T05:44:29Z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0x0101001FCAF269140A5543AF3A8CC154D7AACB</vt:lpwstr>
  </property>
  <property fmtid="{D5CDD505-2E9C-101B-9397-08002B2CF9AE}" pid="3" name="MediaServiceImageTags">
    <vt:lpwstr/>
  </property>
</Properties>
</file>